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mp4" ContentType="video/unknown"/>
  <Default Extension="rels" ContentType="application/vnd.openxmlformats-package.relationships+xml"/>
  <Default Extension="mov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87" r:id="rId1"/>
  </p:sldMasterIdLst>
  <p:notesMasterIdLst>
    <p:notesMasterId r:id="rId24"/>
  </p:notesMasterIdLst>
  <p:sldIdLst>
    <p:sldId id="272" r:id="rId2"/>
    <p:sldId id="285" r:id="rId3"/>
    <p:sldId id="335" r:id="rId4"/>
    <p:sldId id="402" r:id="rId5"/>
    <p:sldId id="286" r:id="rId6"/>
    <p:sldId id="287" r:id="rId7"/>
    <p:sldId id="288" r:id="rId8"/>
    <p:sldId id="289" r:id="rId9"/>
    <p:sldId id="290" r:id="rId10"/>
    <p:sldId id="291" r:id="rId11"/>
    <p:sldId id="292" r:id="rId12"/>
    <p:sldId id="293" r:id="rId13"/>
    <p:sldId id="294" r:id="rId14"/>
    <p:sldId id="295" r:id="rId15"/>
    <p:sldId id="296" r:id="rId16"/>
    <p:sldId id="297" r:id="rId17"/>
    <p:sldId id="298" r:id="rId18"/>
    <p:sldId id="299" r:id="rId19"/>
    <p:sldId id="411" r:id="rId20"/>
    <p:sldId id="433" r:id="rId21"/>
    <p:sldId id="432" r:id="rId22"/>
    <p:sldId id="449" r:id="rId23"/>
  </p:sldIdLst>
  <p:sldSz cx="9144000" cy="6858000" type="screen4x3"/>
  <p:notesSz cx="6807200" cy="9939338"/>
  <p:defaultTextStyle>
    <a:defPPr>
      <a:defRPr lang="zh-TW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743" autoAdjust="0"/>
    <p:restoredTop sz="94660"/>
  </p:normalViewPr>
  <p:slideViewPr>
    <p:cSldViewPr snapToGrid="0" snapToObjects="1">
      <p:cViewPr varScale="1">
        <p:scale>
          <a:sx n="128" d="100"/>
          <a:sy n="128" d="100"/>
        </p:scale>
        <p:origin x="-1768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notesMaster" Target="notesMasters/notesMaster1.xml"/><Relationship Id="rId25" Type="http://schemas.openxmlformats.org/officeDocument/2006/relationships/printerSettings" Target="printerSettings/printerSettings1.bin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55838" y="0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FE5857-8D4B-4C8C-85BD-3C163041CBE2}" type="datetimeFigureOut">
              <a:rPr lang="zh-TW" altLang="en-US" smtClean="0"/>
              <a:t>18/1/1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6125"/>
            <a:ext cx="4965700" cy="3725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0720" y="4721186"/>
            <a:ext cx="5445760" cy="447270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9440646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55838" y="9440646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73D917-A6F1-495F-9FDF-B758FA82AAC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417611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12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0" algn="l"/>
                <a:tab pos="409575" algn="l"/>
                <a:tab pos="822325" algn="l"/>
                <a:tab pos="1235075" algn="l"/>
                <a:tab pos="1646238" algn="l"/>
                <a:tab pos="2058988" algn="l"/>
                <a:tab pos="2470150" algn="l"/>
                <a:tab pos="2882900" algn="l"/>
                <a:tab pos="3295650" algn="l"/>
                <a:tab pos="3706813" algn="l"/>
                <a:tab pos="4119563" algn="l"/>
                <a:tab pos="4532313" algn="l"/>
                <a:tab pos="4943475" algn="l"/>
                <a:tab pos="5356225" algn="l"/>
                <a:tab pos="5768975" algn="l"/>
                <a:tab pos="6180138" algn="l"/>
                <a:tab pos="6592888" algn="l"/>
                <a:tab pos="7005638" algn="l"/>
                <a:tab pos="7416800" algn="l"/>
                <a:tab pos="7829550" algn="l"/>
                <a:tab pos="82423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>
              <a:tabLst>
                <a:tab pos="0" algn="l"/>
                <a:tab pos="409575" algn="l"/>
                <a:tab pos="822325" algn="l"/>
                <a:tab pos="1235075" algn="l"/>
                <a:tab pos="1646238" algn="l"/>
                <a:tab pos="2058988" algn="l"/>
                <a:tab pos="2470150" algn="l"/>
                <a:tab pos="2882900" algn="l"/>
                <a:tab pos="3295650" algn="l"/>
                <a:tab pos="3706813" algn="l"/>
                <a:tab pos="4119563" algn="l"/>
                <a:tab pos="4532313" algn="l"/>
                <a:tab pos="4943475" algn="l"/>
                <a:tab pos="5356225" algn="l"/>
                <a:tab pos="5768975" algn="l"/>
                <a:tab pos="6180138" algn="l"/>
                <a:tab pos="6592888" algn="l"/>
                <a:tab pos="7005638" algn="l"/>
                <a:tab pos="7416800" algn="l"/>
                <a:tab pos="7829550" algn="l"/>
                <a:tab pos="82423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>
              <a:tabLst>
                <a:tab pos="0" algn="l"/>
                <a:tab pos="409575" algn="l"/>
                <a:tab pos="822325" algn="l"/>
                <a:tab pos="1235075" algn="l"/>
                <a:tab pos="1646238" algn="l"/>
                <a:tab pos="2058988" algn="l"/>
                <a:tab pos="2470150" algn="l"/>
                <a:tab pos="2882900" algn="l"/>
                <a:tab pos="3295650" algn="l"/>
                <a:tab pos="3706813" algn="l"/>
                <a:tab pos="4119563" algn="l"/>
                <a:tab pos="4532313" algn="l"/>
                <a:tab pos="4943475" algn="l"/>
                <a:tab pos="5356225" algn="l"/>
                <a:tab pos="5768975" algn="l"/>
                <a:tab pos="6180138" algn="l"/>
                <a:tab pos="6592888" algn="l"/>
                <a:tab pos="7005638" algn="l"/>
                <a:tab pos="7416800" algn="l"/>
                <a:tab pos="7829550" algn="l"/>
                <a:tab pos="82423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>
              <a:tabLst>
                <a:tab pos="0" algn="l"/>
                <a:tab pos="409575" algn="l"/>
                <a:tab pos="822325" algn="l"/>
                <a:tab pos="1235075" algn="l"/>
                <a:tab pos="1646238" algn="l"/>
                <a:tab pos="2058988" algn="l"/>
                <a:tab pos="2470150" algn="l"/>
                <a:tab pos="2882900" algn="l"/>
                <a:tab pos="3295650" algn="l"/>
                <a:tab pos="3706813" algn="l"/>
                <a:tab pos="4119563" algn="l"/>
                <a:tab pos="4532313" algn="l"/>
                <a:tab pos="4943475" algn="l"/>
                <a:tab pos="5356225" algn="l"/>
                <a:tab pos="5768975" algn="l"/>
                <a:tab pos="6180138" algn="l"/>
                <a:tab pos="6592888" algn="l"/>
                <a:tab pos="7005638" algn="l"/>
                <a:tab pos="7416800" algn="l"/>
                <a:tab pos="7829550" algn="l"/>
                <a:tab pos="82423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>
              <a:tabLst>
                <a:tab pos="0" algn="l"/>
                <a:tab pos="409575" algn="l"/>
                <a:tab pos="822325" algn="l"/>
                <a:tab pos="1235075" algn="l"/>
                <a:tab pos="1646238" algn="l"/>
                <a:tab pos="2058988" algn="l"/>
                <a:tab pos="2470150" algn="l"/>
                <a:tab pos="2882900" algn="l"/>
                <a:tab pos="3295650" algn="l"/>
                <a:tab pos="3706813" algn="l"/>
                <a:tab pos="4119563" algn="l"/>
                <a:tab pos="4532313" algn="l"/>
                <a:tab pos="4943475" algn="l"/>
                <a:tab pos="5356225" algn="l"/>
                <a:tab pos="5768975" algn="l"/>
                <a:tab pos="6180138" algn="l"/>
                <a:tab pos="6592888" algn="l"/>
                <a:tab pos="7005638" algn="l"/>
                <a:tab pos="7416800" algn="l"/>
                <a:tab pos="7829550" algn="l"/>
                <a:tab pos="82423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09575" algn="l"/>
                <a:tab pos="822325" algn="l"/>
                <a:tab pos="1235075" algn="l"/>
                <a:tab pos="1646238" algn="l"/>
                <a:tab pos="2058988" algn="l"/>
                <a:tab pos="2470150" algn="l"/>
                <a:tab pos="2882900" algn="l"/>
                <a:tab pos="3295650" algn="l"/>
                <a:tab pos="3706813" algn="l"/>
                <a:tab pos="4119563" algn="l"/>
                <a:tab pos="4532313" algn="l"/>
                <a:tab pos="4943475" algn="l"/>
                <a:tab pos="5356225" algn="l"/>
                <a:tab pos="5768975" algn="l"/>
                <a:tab pos="6180138" algn="l"/>
                <a:tab pos="6592888" algn="l"/>
                <a:tab pos="7005638" algn="l"/>
                <a:tab pos="7416800" algn="l"/>
                <a:tab pos="7829550" algn="l"/>
                <a:tab pos="82423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09575" algn="l"/>
                <a:tab pos="822325" algn="l"/>
                <a:tab pos="1235075" algn="l"/>
                <a:tab pos="1646238" algn="l"/>
                <a:tab pos="2058988" algn="l"/>
                <a:tab pos="2470150" algn="l"/>
                <a:tab pos="2882900" algn="l"/>
                <a:tab pos="3295650" algn="l"/>
                <a:tab pos="3706813" algn="l"/>
                <a:tab pos="4119563" algn="l"/>
                <a:tab pos="4532313" algn="l"/>
                <a:tab pos="4943475" algn="l"/>
                <a:tab pos="5356225" algn="l"/>
                <a:tab pos="5768975" algn="l"/>
                <a:tab pos="6180138" algn="l"/>
                <a:tab pos="6592888" algn="l"/>
                <a:tab pos="7005638" algn="l"/>
                <a:tab pos="7416800" algn="l"/>
                <a:tab pos="7829550" algn="l"/>
                <a:tab pos="82423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09575" algn="l"/>
                <a:tab pos="822325" algn="l"/>
                <a:tab pos="1235075" algn="l"/>
                <a:tab pos="1646238" algn="l"/>
                <a:tab pos="2058988" algn="l"/>
                <a:tab pos="2470150" algn="l"/>
                <a:tab pos="2882900" algn="l"/>
                <a:tab pos="3295650" algn="l"/>
                <a:tab pos="3706813" algn="l"/>
                <a:tab pos="4119563" algn="l"/>
                <a:tab pos="4532313" algn="l"/>
                <a:tab pos="4943475" algn="l"/>
                <a:tab pos="5356225" algn="l"/>
                <a:tab pos="5768975" algn="l"/>
                <a:tab pos="6180138" algn="l"/>
                <a:tab pos="6592888" algn="l"/>
                <a:tab pos="7005638" algn="l"/>
                <a:tab pos="7416800" algn="l"/>
                <a:tab pos="7829550" algn="l"/>
                <a:tab pos="82423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09575" algn="l"/>
                <a:tab pos="822325" algn="l"/>
                <a:tab pos="1235075" algn="l"/>
                <a:tab pos="1646238" algn="l"/>
                <a:tab pos="2058988" algn="l"/>
                <a:tab pos="2470150" algn="l"/>
                <a:tab pos="2882900" algn="l"/>
                <a:tab pos="3295650" algn="l"/>
                <a:tab pos="3706813" algn="l"/>
                <a:tab pos="4119563" algn="l"/>
                <a:tab pos="4532313" algn="l"/>
                <a:tab pos="4943475" algn="l"/>
                <a:tab pos="5356225" algn="l"/>
                <a:tab pos="5768975" algn="l"/>
                <a:tab pos="6180138" algn="l"/>
                <a:tab pos="6592888" algn="l"/>
                <a:tab pos="7005638" algn="l"/>
                <a:tab pos="7416800" algn="l"/>
                <a:tab pos="7829550" algn="l"/>
                <a:tab pos="82423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/>
            <a:fld id="{A880BA85-04E8-4DB9-AB06-3293088C5821}" type="slidenum">
              <a:rPr lang="en-US" altLang="zh-TW">
                <a:solidFill>
                  <a:srgbClr val="000000"/>
                </a:solidFill>
                <a:latin typeface="Times New Roman" panose="02020603050405020304" pitchFamily="18" charset="0"/>
              </a:rPr>
              <a:pPr eaLnBrk="1"/>
              <a:t>1</a:t>
            </a:fld>
            <a:endParaRPr lang="en-US" altLang="zh-TW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8397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1038" y="820738"/>
            <a:ext cx="5386387" cy="404177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397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5994" y="5131873"/>
            <a:ext cx="5396912" cy="485233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zh-TW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03218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12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0" algn="l"/>
                <a:tab pos="409575" algn="l"/>
                <a:tab pos="822325" algn="l"/>
                <a:tab pos="1235075" algn="l"/>
                <a:tab pos="1646238" algn="l"/>
                <a:tab pos="2058988" algn="l"/>
                <a:tab pos="2470150" algn="l"/>
                <a:tab pos="2882900" algn="l"/>
                <a:tab pos="3295650" algn="l"/>
                <a:tab pos="3706813" algn="l"/>
                <a:tab pos="4119563" algn="l"/>
                <a:tab pos="4532313" algn="l"/>
                <a:tab pos="4943475" algn="l"/>
                <a:tab pos="5356225" algn="l"/>
                <a:tab pos="5768975" algn="l"/>
                <a:tab pos="6180138" algn="l"/>
                <a:tab pos="6592888" algn="l"/>
                <a:tab pos="7005638" algn="l"/>
                <a:tab pos="7416800" algn="l"/>
                <a:tab pos="7829550" algn="l"/>
                <a:tab pos="82423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>
              <a:tabLst>
                <a:tab pos="0" algn="l"/>
                <a:tab pos="409575" algn="l"/>
                <a:tab pos="822325" algn="l"/>
                <a:tab pos="1235075" algn="l"/>
                <a:tab pos="1646238" algn="l"/>
                <a:tab pos="2058988" algn="l"/>
                <a:tab pos="2470150" algn="l"/>
                <a:tab pos="2882900" algn="l"/>
                <a:tab pos="3295650" algn="l"/>
                <a:tab pos="3706813" algn="l"/>
                <a:tab pos="4119563" algn="l"/>
                <a:tab pos="4532313" algn="l"/>
                <a:tab pos="4943475" algn="l"/>
                <a:tab pos="5356225" algn="l"/>
                <a:tab pos="5768975" algn="l"/>
                <a:tab pos="6180138" algn="l"/>
                <a:tab pos="6592888" algn="l"/>
                <a:tab pos="7005638" algn="l"/>
                <a:tab pos="7416800" algn="l"/>
                <a:tab pos="7829550" algn="l"/>
                <a:tab pos="82423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>
              <a:tabLst>
                <a:tab pos="0" algn="l"/>
                <a:tab pos="409575" algn="l"/>
                <a:tab pos="822325" algn="l"/>
                <a:tab pos="1235075" algn="l"/>
                <a:tab pos="1646238" algn="l"/>
                <a:tab pos="2058988" algn="l"/>
                <a:tab pos="2470150" algn="l"/>
                <a:tab pos="2882900" algn="l"/>
                <a:tab pos="3295650" algn="l"/>
                <a:tab pos="3706813" algn="l"/>
                <a:tab pos="4119563" algn="l"/>
                <a:tab pos="4532313" algn="l"/>
                <a:tab pos="4943475" algn="l"/>
                <a:tab pos="5356225" algn="l"/>
                <a:tab pos="5768975" algn="l"/>
                <a:tab pos="6180138" algn="l"/>
                <a:tab pos="6592888" algn="l"/>
                <a:tab pos="7005638" algn="l"/>
                <a:tab pos="7416800" algn="l"/>
                <a:tab pos="7829550" algn="l"/>
                <a:tab pos="82423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>
              <a:tabLst>
                <a:tab pos="0" algn="l"/>
                <a:tab pos="409575" algn="l"/>
                <a:tab pos="822325" algn="l"/>
                <a:tab pos="1235075" algn="l"/>
                <a:tab pos="1646238" algn="l"/>
                <a:tab pos="2058988" algn="l"/>
                <a:tab pos="2470150" algn="l"/>
                <a:tab pos="2882900" algn="l"/>
                <a:tab pos="3295650" algn="l"/>
                <a:tab pos="3706813" algn="l"/>
                <a:tab pos="4119563" algn="l"/>
                <a:tab pos="4532313" algn="l"/>
                <a:tab pos="4943475" algn="l"/>
                <a:tab pos="5356225" algn="l"/>
                <a:tab pos="5768975" algn="l"/>
                <a:tab pos="6180138" algn="l"/>
                <a:tab pos="6592888" algn="l"/>
                <a:tab pos="7005638" algn="l"/>
                <a:tab pos="7416800" algn="l"/>
                <a:tab pos="7829550" algn="l"/>
                <a:tab pos="82423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>
              <a:tabLst>
                <a:tab pos="0" algn="l"/>
                <a:tab pos="409575" algn="l"/>
                <a:tab pos="822325" algn="l"/>
                <a:tab pos="1235075" algn="l"/>
                <a:tab pos="1646238" algn="l"/>
                <a:tab pos="2058988" algn="l"/>
                <a:tab pos="2470150" algn="l"/>
                <a:tab pos="2882900" algn="l"/>
                <a:tab pos="3295650" algn="l"/>
                <a:tab pos="3706813" algn="l"/>
                <a:tab pos="4119563" algn="l"/>
                <a:tab pos="4532313" algn="l"/>
                <a:tab pos="4943475" algn="l"/>
                <a:tab pos="5356225" algn="l"/>
                <a:tab pos="5768975" algn="l"/>
                <a:tab pos="6180138" algn="l"/>
                <a:tab pos="6592888" algn="l"/>
                <a:tab pos="7005638" algn="l"/>
                <a:tab pos="7416800" algn="l"/>
                <a:tab pos="7829550" algn="l"/>
                <a:tab pos="82423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09575" algn="l"/>
                <a:tab pos="822325" algn="l"/>
                <a:tab pos="1235075" algn="l"/>
                <a:tab pos="1646238" algn="l"/>
                <a:tab pos="2058988" algn="l"/>
                <a:tab pos="2470150" algn="l"/>
                <a:tab pos="2882900" algn="l"/>
                <a:tab pos="3295650" algn="l"/>
                <a:tab pos="3706813" algn="l"/>
                <a:tab pos="4119563" algn="l"/>
                <a:tab pos="4532313" algn="l"/>
                <a:tab pos="4943475" algn="l"/>
                <a:tab pos="5356225" algn="l"/>
                <a:tab pos="5768975" algn="l"/>
                <a:tab pos="6180138" algn="l"/>
                <a:tab pos="6592888" algn="l"/>
                <a:tab pos="7005638" algn="l"/>
                <a:tab pos="7416800" algn="l"/>
                <a:tab pos="7829550" algn="l"/>
                <a:tab pos="82423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09575" algn="l"/>
                <a:tab pos="822325" algn="l"/>
                <a:tab pos="1235075" algn="l"/>
                <a:tab pos="1646238" algn="l"/>
                <a:tab pos="2058988" algn="l"/>
                <a:tab pos="2470150" algn="l"/>
                <a:tab pos="2882900" algn="l"/>
                <a:tab pos="3295650" algn="l"/>
                <a:tab pos="3706813" algn="l"/>
                <a:tab pos="4119563" algn="l"/>
                <a:tab pos="4532313" algn="l"/>
                <a:tab pos="4943475" algn="l"/>
                <a:tab pos="5356225" algn="l"/>
                <a:tab pos="5768975" algn="l"/>
                <a:tab pos="6180138" algn="l"/>
                <a:tab pos="6592888" algn="l"/>
                <a:tab pos="7005638" algn="l"/>
                <a:tab pos="7416800" algn="l"/>
                <a:tab pos="7829550" algn="l"/>
                <a:tab pos="82423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09575" algn="l"/>
                <a:tab pos="822325" algn="l"/>
                <a:tab pos="1235075" algn="l"/>
                <a:tab pos="1646238" algn="l"/>
                <a:tab pos="2058988" algn="l"/>
                <a:tab pos="2470150" algn="l"/>
                <a:tab pos="2882900" algn="l"/>
                <a:tab pos="3295650" algn="l"/>
                <a:tab pos="3706813" algn="l"/>
                <a:tab pos="4119563" algn="l"/>
                <a:tab pos="4532313" algn="l"/>
                <a:tab pos="4943475" algn="l"/>
                <a:tab pos="5356225" algn="l"/>
                <a:tab pos="5768975" algn="l"/>
                <a:tab pos="6180138" algn="l"/>
                <a:tab pos="6592888" algn="l"/>
                <a:tab pos="7005638" algn="l"/>
                <a:tab pos="7416800" algn="l"/>
                <a:tab pos="7829550" algn="l"/>
                <a:tab pos="82423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09575" algn="l"/>
                <a:tab pos="822325" algn="l"/>
                <a:tab pos="1235075" algn="l"/>
                <a:tab pos="1646238" algn="l"/>
                <a:tab pos="2058988" algn="l"/>
                <a:tab pos="2470150" algn="l"/>
                <a:tab pos="2882900" algn="l"/>
                <a:tab pos="3295650" algn="l"/>
                <a:tab pos="3706813" algn="l"/>
                <a:tab pos="4119563" algn="l"/>
                <a:tab pos="4532313" algn="l"/>
                <a:tab pos="4943475" algn="l"/>
                <a:tab pos="5356225" algn="l"/>
                <a:tab pos="5768975" algn="l"/>
                <a:tab pos="6180138" algn="l"/>
                <a:tab pos="6592888" algn="l"/>
                <a:tab pos="7005638" algn="l"/>
                <a:tab pos="7416800" algn="l"/>
                <a:tab pos="7829550" algn="l"/>
                <a:tab pos="82423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/>
            <a:fld id="{BC7ECBBE-7F8C-43C9-AC40-654860B0314B}" type="slidenum">
              <a:rPr lang="en-US" altLang="zh-TW">
                <a:solidFill>
                  <a:srgbClr val="000000"/>
                </a:solidFill>
                <a:latin typeface="Times New Roman" panose="02020603050405020304" pitchFamily="18" charset="0"/>
              </a:rPr>
              <a:pPr eaLnBrk="1"/>
              <a:t>2</a:t>
            </a:fld>
            <a:endParaRPr lang="en-US" altLang="zh-TW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84995" name="Text Box 1"/>
          <p:cNvSpPr txBox="1">
            <a:spLocks noChangeArrowheads="1"/>
          </p:cNvSpPr>
          <p:nvPr/>
        </p:nvSpPr>
        <p:spPr bwMode="auto">
          <a:xfrm>
            <a:off x="3824323" y="10263748"/>
            <a:ext cx="2924575" cy="529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>
              <a:lnSpc>
                <a:spcPct val="95000"/>
              </a:lnSpc>
              <a:buClrTx/>
              <a:buFontTx/>
              <a:buNone/>
            </a:pPr>
            <a:fld id="{816C26E2-D2E4-4DAB-8223-E496757362BA}" type="slidenum">
              <a:rPr lang="en-US" altLang="zh-TW" sz="1300">
                <a:solidFill>
                  <a:srgbClr val="000000"/>
                </a:solidFill>
                <a:latin typeface="Times New Roman" panose="02020603050405020304" pitchFamily="18" charset="0"/>
              </a:rPr>
              <a:pPr algn="r" eaLnBrk="1">
                <a:lnSpc>
                  <a:spcPct val="95000"/>
                </a:lnSpc>
                <a:buClrTx/>
                <a:buFontTx/>
                <a:buNone/>
              </a:pPr>
              <a:t>2</a:t>
            </a:fld>
            <a:endParaRPr lang="en-US" altLang="zh-TW" sz="13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84996" name="Text Box 2"/>
          <p:cNvSpPr txBox="1">
            <a:spLocks noChangeArrowheads="1"/>
          </p:cNvSpPr>
          <p:nvPr/>
        </p:nvSpPr>
        <p:spPr bwMode="auto">
          <a:xfrm>
            <a:off x="3824323" y="10263748"/>
            <a:ext cx="2922999" cy="528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>
              <a:lnSpc>
                <a:spcPct val="95000"/>
              </a:lnSpc>
              <a:buClrTx/>
              <a:buFontTx/>
              <a:buNone/>
            </a:pPr>
            <a:fld id="{EF336348-37A1-4534-98A7-4D9BF6573719}" type="slidenum">
              <a:rPr lang="en-US" altLang="zh-TW" sz="1300">
                <a:solidFill>
                  <a:srgbClr val="000000"/>
                </a:solidFill>
                <a:latin typeface="Times New Roman" panose="02020603050405020304" pitchFamily="18" charset="0"/>
              </a:rPr>
              <a:pPr algn="r" eaLnBrk="1">
                <a:lnSpc>
                  <a:spcPct val="95000"/>
                </a:lnSpc>
                <a:buClrTx/>
                <a:buFontTx/>
                <a:buNone/>
              </a:pPr>
              <a:t>2</a:t>
            </a:fld>
            <a:endParaRPr lang="en-US" altLang="zh-TW" sz="13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84997" name="Text Box 3"/>
          <p:cNvSpPr txBox="1">
            <a:spLocks noChangeArrowheads="1"/>
          </p:cNvSpPr>
          <p:nvPr/>
        </p:nvSpPr>
        <p:spPr bwMode="auto">
          <a:xfrm>
            <a:off x="3824323" y="10263747"/>
            <a:ext cx="2924575" cy="5314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>
              <a:lnSpc>
                <a:spcPct val="95000"/>
              </a:lnSpc>
              <a:buClrTx/>
              <a:buFontTx/>
              <a:buNone/>
            </a:pPr>
            <a:fld id="{458C058F-EFCD-4523-9404-08E40C98F6B4}" type="slidenum">
              <a:rPr lang="en-US" altLang="zh-TW" sz="1300">
                <a:solidFill>
                  <a:srgbClr val="000000"/>
                </a:solidFill>
                <a:latin typeface="Times New Roman" panose="02020603050405020304" pitchFamily="18" charset="0"/>
              </a:rPr>
              <a:pPr algn="r" eaLnBrk="1">
                <a:lnSpc>
                  <a:spcPct val="95000"/>
                </a:lnSpc>
                <a:buClrTx/>
                <a:buFontTx/>
                <a:buNone/>
              </a:pPr>
              <a:t>2</a:t>
            </a:fld>
            <a:endParaRPr lang="en-US" altLang="zh-TW" sz="13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84998" name="Text Box 4"/>
          <p:cNvSpPr txBox="1">
            <a:spLocks noChangeArrowheads="1"/>
          </p:cNvSpPr>
          <p:nvPr/>
        </p:nvSpPr>
        <p:spPr bwMode="auto">
          <a:xfrm>
            <a:off x="3824323" y="10263747"/>
            <a:ext cx="2930878" cy="538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>
              <a:lnSpc>
                <a:spcPct val="95000"/>
              </a:lnSpc>
              <a:buClrTx/>
              <a:buFontTx/>
              <a:buNone/>
            </a:pPr>
            <a:fld id="{C9445CF9-B594-49B8-94E2-BD5D13343607}" type="slidenum">
              <a:rPr lang="en-US" altLang="zh-TW" sz="1300">
                <a:solidFill>
                  <a:srgbClr val="000000"/>
                </a:solidFill>
                <a:latin typeface="Times New Roman" panose="02020603050405020304" pitchFamily="18" charset="0"/>
              </a:rPr>
              <a:pPr algn="r" eaLnBrk="1">
                <a:lnSpc>
                  <a:spcPct val="95000"/>
                </a:lnSpc>
                <a:buClrTx/>
                <a:buFontTx/>
                <a:buNone/>
              </a:pPr>
              <a:t>2</a:t>
            </a:fld>
            <a:endParaRPr lang="en-US" altLang="zh-TW" sz="13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84999" name="Rectangle 5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77863" y="820738"/>
            <a:ext cx="5400675" cy="40513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5000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675994" y="5131874"/>
            <a:ext cx="5404791" cy="4862683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zh-TW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26979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12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0" algn="l"/>
                <a:tab pos="409575" algn="l"/>
                <a:tab pos="822325" algn="l"/>
                <a:tab pos="1235075" algn="l"/>
                <a:tab pos="1646238" algn="l"/>
                <a:tab pos="2058988" algn="l"/>
                <a:tab pos="2470150" algn="l"/>
                <a:tab pos="2882900" algn="l"/>
                <a:tab pos="3295650" algn="l"/>
                <a:tab pos="3706813" algn="l"/>
                <a:tab pos="4119563" algn="l"/>
                <a:tab pos="4532313" algn="l"/>
                <a:tab pos="4943475" algn="l"/>
                <a:tab pos="5356225" algn="l"/>
                <a:tab pos="5768975" algn="l"/>
                <a:tab pos="6180138" algn="l"/>
                <a:tab pos="6592888" algn="l"/>
                <a:tab pos="7005638" algn="l"/>
                <a:tab pos="7416800" algn="l"/>
                <a:tab pos="7829550" algn="l"/>
                <a:tab pos="82423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>
              <a:tabLst>
                <a:tab pos="0" algn="l"/>
                <a:tab pos="409575" algn="l"/>
                <a:tab pos="822325" algn="l"/>
                <a:tab pos="1235075" algn="l"/>
                <a:tab pos="1646238" algn="l"/>
                <a:tab pos="2058988" algn="l"/>
                <a:tab pos="2470150" algn="l"/>
                <a:tab pos="2882900" algn="l"/>
                <a:tab pos="3295650" algn="l"/>
                <a:tab pos="3706813" algn="l"/>
                <a:tab pos="4119563" algn="l"/>
                <a:tab pos="4532313" algn="l"/>
                <a:tab pos="4943475" algn="l"/>
                <a:tab pos="5356225" algn="l"/>
                <a:tab pos="5768975" algn="l"/>
                <a:tab pos="6180138" algn="l"/>
                <a:tab pos="6592888" algn="l"/>
                <a:tab pos="7005638" algn="l"/>
                <a:tab pos="7416800" algn="l"/>
                <a:tab pos="7829550" algn="l"/>
                <a:tab pos="82423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>
              <a:tabLst>
                <a:tab pos="0" algn="l"/>
                <a:tab pos="409575" algn="l"/>
                <a:tab pos="822325" algn="l"/>
                <a:tab pos="1235075" algn="l"/>
                <a:tab pos="1646238" algn="l"/>
                <a:tab pos="2058988" algn="l"/>
                <a:tab pos="2470150" algn="l"/>
                <a:tab pos="2882900" algn="l"/>
                <a:tab pos="3295650" algn="l"/>
                <a:tab pos="3706813" algn="l"/>
                <a:tab pos="4119563" algn="l"/>
                <a:tab pos="4532313" algn="l"/>
                <a:tab pos="4943475" algn="l"/>
                <a:tab pos="5356225" algn="l"/>
                <a:tab pos="5768975" algn="l"/>
                <a:tab pos="6180138" algn="l"/>
                <a:tab pos="6592888" algn="l"/>
                <a:tab pos="7005638" algn="l"/>
                <a:tab pos="7416800" algn="l"/>
                <a:tab pos="7829550" algn="l"/>
                <a:tab pos="82423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>
              <a:tabLst>
                <a:tab pos="0" algn="l"/>
                <a:tab pos="409575" algn="l"/>
                <a:tab pos="822325" algn="l"/>
                <a:tab pos="1235075" algn="l"/>
                <a:tab pos="1646238" algn="l"/>
                <a:tab pos="2058988" algn="l"/>
                <a:tab pos="2470150" algn="l"/>
                <a:tab pos="2882900" algn="l"/>
                <a:tab pos="3295650" algn="l"/>
                <a:tab pos="3706813" algn="l"/>
                <a:tab pos="4119563" algn="l"/>
                <a:tab pos="4532313" algn="l"/>
                <a:tab pos="4943475" algn="l"/>
                <a:tab pos="5356225" algn="l"/>
                <a:tab pos="5768975" algn="l"/>
                <a:tab pos="6180138" algn="l"/>
                <a:tab pos="6592888" algn="l"/>
                <a:tab pos="7005638" algn="l"/>
                <a:tab pos="7416800" algn="l"/>
                <a:tab pos="7829550" algn="l"/>
                <a:tab pos="82423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>
              <a:tabLst>
                <a:tab pos="0" algn="l"/>
                <a:tab pos="409575" algn="l"/>
                <a:tab pos="822325" algn="l"/>
                <a:tab pos="1235075" algn="l"/>
                <a:tab pos="1646238" algn="l"/>
                <a:tab pos="2058988" algn="l"/>
                <a:tab pos="2470150" algn="l"/>
                <a:tab pos="2882900" algn="l"/>
                <a:tab pos="3295650" algn="l"/>
                <a:tab pos="3706813" algn="l"/>
                <a:tab pos="4119563" algn="l"/>
                <a:tab pos="4532313" algn="l"/>
                <a:tab pos="4943475" algn="l"/>
                <a:tab pos="5356225" algn="l"/>
                <a:tab pos="5768975" algn="l"/>
                <a:tab pos="6180138" algn="l"/>
                <a:tab pos="6592888" algn="l"/>
                <a:tab pos="7005638" algn="l"/>
                <a:tab pos="7416800" algn="l"/>
                <a:tab pos="7829550" algn="l"/>
                <a:tab pos="82423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09575" algn="l"/>
                <a:tab pos="822325" algn="l"/>
                <a:tab pos="1235075" algn="l"/>
                <a:tab pos="1646238" algn="l"/>
                <a:tab pos="2058988" algn="l"/>
                <a:tab pos="2470150" algn="l"/>
                <a:tab pos="2882900" algn="l"/>
                <a:tab pos="3295650" algn="l"/>
                <a:tab pos="3706813" algn="l"/>
                <a:tab pos="4119563" algn="l"/>
                <a:tab pos="4532313" algn="l"/>
                <a:tab pos="4943475" algn="l"/>
                <a:tab pos="5356225" algn="l"/>
                <a:tab pos="5768975" algn="l"/>
                <a:tab pos="6180138" algn="l"/>
                <a:tab pos="6592888" algn="l"/>
                <a:tab pos="7005638" algn="l"/>
                <a:tab pos="7416800" algn="l"/>
                <a:tab pos="7829550" algn="l"/>
                <a:tab pos="82423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09575" algn="l"/>
                <a:tab pos="822325" algn="l"/>
                <a:tab pos="1235075" algn="l"/>
                <a:tab pos="1646238" algn="l"/>
                <a:tab pos="2058988" algn="l"/>
                <a:tab pos="2470150" algn="l"/>
                <a:tab pos="2882900" algn="l"/>
                <a:tab pos="3295650" algn="l"/>
                <a:tab pos="3706813" algn="l"/>
                <a:tab pos="4119563" algn="l"/>
                <a:tab pos="4532313" algn="l"/>
                <a:tab pos="4943475" algn="l"/>
                <a:tab pos="5356225" algn="l"/>
                <a:tab pos="5768975" algn="l"/>
                <a:tab pos="6180138" algn="l"/>
                <a:tab pos="6592888" algn="l"/>
                <a:tab pos="7005638" algn="l"/>
                <a:tab pos="7416800" algn="l"/>
                <a:tab pos="7829550" algn="l"/>
                <a:tab pos="82423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09575" algn="l"/>
                <a:tab pos="822325" algn="l"/>
                <a:tab pos="1235075" algn="l"/>
                <a:tab pos="1646238" algn="l"/>
                <a:tab pos="2058988" algn="l"/>
                <a:tab pos="2470150" algn="l"/>
                <a:tab pos="2882900" algn="l"/>
                <a:tab pos="3295650" algn="l"/>
                <a:tab pos="3706813" algn="l"/>
                <a:tab pos="4119563" algn="l"/>
                <a:tab pos="4532313" algn="l"/>
                <a:tab pos="4943475" algn="l"/>
                <a:tab pos="5356225" algn="l"/>
                <a:tab pos="5768975" algn="l"/>
                <a:tab pos="6180138" algn="l"/>
                <a:tab pos="6592888" algn="l"/>
                <a:tab pos="7005638" algn="l"/>
                <a:tab pos="7416800" algn="l"/>
                <a:tab pos="7829550" algn="l"/>
                <a:tab pos="82423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09575" algn="l"/>
                <a:tab pos="822325" algn="l"/>
                <a:tab pos="1235075" algn="l"/>
                <a:tab pos="1646238" algn="l"/>
                <a:tab pos="2058988" algn="l"/>
                <a:tab pos="2470150" algn="l"/>
                <a:tab pos="2882900" algn="l"/>
                <a:tab pos="3295650" algn="l"/>
                <a:tab pos="3706813" algn="l"/>
                <a:tab pos="4119563" algn="l"/>
                <a:tab pos="4532313" algn="l"/>
                <a:tab pos="4943475" algn="l"/>
                <a:tab pos="5356225" algn="l"/>
                <a:tab pos="5768975" algn="l"/>
                <a:tab pos="6180138" algn="l"/>
                <a:tab pos="6592888" algn="l"/>
                <a:tab pos="7005638" algn="l"/>
                <a:tab pos="7416800" algn="l"/>
                <a:tab pos="7829550" algn="l"/>
                <a:tab pos="82423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/>
            <a:fld id="{EE6478A8-28B8-4891-AE65-370EDF86A70B}" type="slidenum">
              <a:rPr lang="en-US" altLang="zh-TW">
                <a:solidFill>
                  <a:srgbClr val="000000"/>
                </a:solidFill>
                <a:latin typeface="Times New Roman" panose="02020603050405020304" pitchFamily="18" charset="0"/>
              </a:rPr>
              <a:pPr eaLnBrk="1"/>
              <a:t>3</a:t>
            </a:fld>
            <a:endParaRPr lang="en-US" altLang="zh-TW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8601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1038" y="820738"/>
            <a:ext cx="5386387" cy="404177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602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5994" y="5131873"/>
            <a:ext cx="5396912" cy="485233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zh-TW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6017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365248"/>
            <a:ext cx="7772400" cy="978408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352800"/>
            <a:ext cx="7772400" cy="877824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FontTx/>
              <a:buNone/>
              <a:defRPr sz="2000" kern="1200">
                <a:solidFill>
                  <a:schemeClr val="tx1">
                    <a:tint val="75000"/>
                  </a:schemeClr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zh-TW" smtClean="0"/>
              <a:t> </a:t>
            </a:r>
            <a:r>
              <a:rPr lang="zh-TW" altLang="en-US" smtClean="0"/>
              <a:t>按一下以編輯母片子標題樣式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1AC5B-A818-9D45-B0DA-05E3F11C0833}" type="datetimeFigureOut">
              <a:rPr kumimoji="1" lang="zh-TW" altLang="en-US" smtClean="0"/>
              <a:t>18/1/1</a:t>
            </a:fld>
            <a:endParaRPr kumimoji="1"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B7A75-F766-F44B-ADA9-F54E75547FDA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5082" y="969264"/>
            <a:ext cx="3657600" cy="1161288"/>
          </a:xfrm>
        </p:spPr>
        <p:txBody>
          <a:bodyPr anchor="b">
            <a:noAutofit/>
          </a:bodyPr>
          <a:lstStyle>
            <a:lvl1pPr algn="l">
              <a:defRPr sz="3600" b="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63388" y="510988"/>
            <a:ext cx="3657600" cy="5553636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 smtClean="0"/>
              <a:t>將圖片拖曳至版面配置區或按一下圖示以新增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99853" y="2130552"/>
            <a:ext cx="3657600" cy="3584448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spcBef>
                <a:spcPts val="1000"/>
              </a:spcBef>
              <a:buNone/>
              <a:defRPr sz="18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FontTx/>
              <a:buNone/>
            </a:pPr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1AC5B-A818-9D45-B0DA-05E3F11C0833}" type="datetimeFigureOut">
              <a:rPr kumimoji="1" lang="zh-TW" altLang="en-US" smtClean="0"/>
              <a:t>18/1/1</a:t>
            </a:fld>
            <a:endParaRPr kumimoji="1"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B7A75-F766-F44B-ADA9-F54E75547FDA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標題上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51376"/>
            <a:ext cx="7776882" cy="1014984"/>
          </a:xfrm>
        </p:spPr>
        <p:txBody>
          <a:bodyPr anchor="b">
            <a:noAutofit/>
          </a:bodyPr>
          <a:lstStyle>
            <a:lvl1pPr algn="ctr">
              <a:defRPr sz="3600" b="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457199"/>
            <a:ext cx="5486400" cy="3644153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 smtClean="0"/>
              <a:t>將圖片拖曳至版面配置區或按一下圖示以新增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571" y="5181599"/>
            <a:ext cx="7776882" cy="950259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FontTx/>
              <a:buNone/>
            </a:pPr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1AC5B-A818-9D45-B0DA-05E3F11C0833}" type="datetimeFigureOut">
              <a:rPr kumimoji="1" lang="zh-TW" altLang="en-US" smtClean="0"/>
              <a:t>18/1/1</a:t>
            </a:fld>
            <a:endParaRPr kumimoji="1"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B7A75-F766-F44B-ADA9-F54E75547FDA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腳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55141"/>
            <a:ext cx="7776882" cy="1013011"/>
          </a:xfrm>
        </p:spPr>
        <p:txBody>
          <a:bodyPr anchor="b">
            <a:noAutofit/>
          </a:bodyPr>
          <a:lstStyle>
            <a:lvl1pPr algn="ctr">
              <a:defRPr sz="3600" b="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5800" y="457200"/>
            <a:ext cx="2331720" cy="164592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 smtClean="0"/>
              <a:t>將圖片拖曳至版面配置區或按一下圖示以新增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571" y="5181599"/>
            <a:ext cx="7776882" cy="950259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FontTx/>
              <a:buNone/>
            </a:pPr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1AC5B-A818-9D45-B0DA-05E3F11C0833}" type="datetimeFigureOut">
              <a:rPr kumimoji="1" lang="zh-TW" altLang="en-US" smtClean="0"/>
              <a:t>18/1/1</a:t>
            </a:fld>
            <a:endParaRPr kumimoji="1"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B7A75-F766-F44B-ADA9-F54E75547FDA}" type="slidenum">
              <a:rPr kumimoji="1" lang="zh-TW" altLang="en-US" smtClean="0"/>
              <a:t>‹#›</a:t>
            </a:fld>
            <a:endParaRPr kumimoji="1" lang="zh-TW" altLang="en-US"/>
          </a:p>
        </p:txBody>
      </p:sp>
      <p:sp>
        <p:nvSpPr>
          <p:cNvPr id="11" name="Picture Placeholder 2"/>
          <p:cNvSpPr>
            <a:spLocks noGrp="1"/>
          </p:cNvSpPr>
          <p:nvPr>
            <p:ph type="pic" idx="13"/>
          </p:nvPr>
        </p:nvSpPr>
        <p:spPr>
          <a:xfrm>
            <a:off x="685800" y="2455433"/>
            <a:ext cx="2331720" cy="164592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 smtClean="0"/>
              <a:t>將圖片拖曳至版面配置區或按一下圖示以新增</a:t>
            </a:r>
            <a:endParaRPr/>
          </a:p>
        </p:txBody>
      </p:sp>
      <p:sp>
        <p:nvSpPr>
          <p:cNvPr id="16" name="Picture Placeholder 2"/>
          <p:cNvSpPr>
            <a:spLocks noGrp="1"/>
          </p:cNvSpPr>
          <p:nvPr>
            <p:ph type="pic" idx="14"/>
          </p:nvPr>
        </p:nvSpPr>
        <p:spPr>
          <a:xfrm>
            <a:off x="3412490" y="457200"/>
            <a:ext cx="2331720" cy="164592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 smtClean="0"/>
              <a:t>將圖片拖曳至版面配置區或按一下圖示以新增</a:t>
            </a:r>
            <a:endParaRPr/>
          </a:p>
        </p:txBody>
      </p:sp>
      <p:sp>
        <p:nvSpPr>
          <p:cNvPr id="17" name="Picture Placeholder 2"/>
          <p:cNvSpPr>
            <a:spLocks noGrp="1"/>
          </p:cNvSpPr>
          <p:nvPr>
            <p:ph type="pic" idx="15"/>
          </p:nvPr>
        </p:nvSpPr>
        <p:spPr>
          <a:xfrm>
            <a:off x="3412490" y="2455433"/>
            <a:ext cx="2331720" cy="164592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 smtClean="0"/>
              <a:t>將圖片拖曳至版面配置區或按一下圖示以新增</a:t>
            </a:r>
            <a:endParaRPr/>
          </a:p>
        </p:txBody>
      </p:sp>
      <p:sp>
        <p:nvSpPr>
          <p:cNvPr id="18" name="Picture Placeholder 2"/>
          <p:cNvSpPr>
            <a:spLocks noGrp="1"/>
          </p:cNvSpPr>
          <p:nvPr>
            <p:ph type="pic" idx="16"/>
          </p:nvPr>
        </p:nvSpPr>
        <p:spPr>
          <a:xfrm>
            <a:off x="6139180" y="457200"/>
            <a:ext cx="2331720" cy="164592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 smtClean="0"/>
              <a:t>將圖片拖曳至版面配置區或按一下圖示以新增</a:t>
            </a:r>
            <a:endParaRPr/>
          </a:p>
        </p:txBody>
      </p:sp>
      <p:sp>
        <p:nvSpPr>
          <p:cNvPr id="19" name="Picture Placeholder 2"/>
          <p:cNvSpPr>
            <a:spLocks noGrp="1"/>
          </p:cNvSpPr>
          <p:nvPr>
            <p:ph type="pic" idx="17"/>
          </p:nvPr>
        </p:nvSpPr>
        <p:spPr>
          <a:xfrm>
            <a:off x="6139180" y="2455433"/>
            <a:ext cx="2331720" cy="164592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 smtClean="0"/>
              <a:t>將圖片拖曳至版面配置區或按一下圖示以新增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1AC5B-A818-9D45-B0DA-05E3F11C0833}" type="datetimeFigureOut">
              <a:rPr kumimoji="1" lang="zh-TW" altLang="en-US" smtClean="0"/>
              <a:t>18/1/1</a:t>
            </a:fld>
            <a:endParaRPr kumimoji="1"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B7A75-F766-F44B-ADA9-F54E75547FDA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62800" y="533400"/>
            <a:ext cx="1600200" cy="5592763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533400"/>
            <a:ext cx="6019800" cy="5592763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1AC5B-A818-9D45-B0DA-05E3F11C0833}" type="datetimeFigureOut">
              <a:rPr kumimoji="1" lang="zh-TW" altLang="en-US" smtClean="0"/>
              <a:t>18/1/1</a:t>
            </a:fld>
            <a:endParaRPr kumimoji="1"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B7A75-F766-F44B-ADA9-F54E75547FDA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869141"/>
            <a:ext cx="7770813" cy="4257022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1AC5B-A818-9D45-B0DA-05E3F11C0833}" type="datetimeFigureOut">
              <a:rPr kumimoji="1" lang="zh-TW" altLang="en-US" smtClean="0"/>
              <a:t>18/1/1</a:t>
            </a:fld>
            <a:endParaRPr kumimoji="1"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B7A75-F766-F44B-ADA9-F54E75547FDA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投影片含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267200"/>
            <a:ext cx="7772400" cy="977153"/>
          </a:xfrm>
        </p:spPr>
        <p:txBody>
          <a:bodyPr anchor="b" anchorCtr="0">
            <a:noAutofit/>
          </a:bodyPr>
          <a:lstStyle>
            <a:lvl1pPr>
              <a:defRPr sz="5400"/>
            </a:lvl1pPr>
          </a:lstStyle>
          <a:p>
            <a:r>
              <a:rPr lang="zh-TW" altLang="en-US" smtClean="0"/>
              <a:t>按一下以編輯母片標題樣式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799" y="5257800"/>
            <a:ext cx="7770813" cy="874058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zh-TW" smtClean="0"/>
              <a:t> </a:t>
            </a:r>
            <a:r>
              <a:rPr lang="zh-TW" altLang="en-US" smtClean="0"/>
              <a:t>按一下以編輯母片子標題樣式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1AC5B-A818-9D45-B0DA-05E3F11C0833}" type="datetimeFigureOut">
              <a:rPr kumimoji="1" lang="zh-TW" altLang="en-US" smtClean="0"/>
              <a:t>18/1/1</a:t>
            </a:fld>
            <a:endParaRPr kumimoji="1"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B7A75-F766-F44B-ADA9-F54E75547FDA}" type="slidenum">
              <a:rPr kumimoji="1" lang="zh-TW" altLang="en-US" smtClean="0"/>
              <a:t>‹#›</a:t>
            </a:fld>
            <a:endParaRPr kumimoji="1" lang="zh-TW" alt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 rot="21540000">
            <a:off x="2056196" y="424650"/>
            <a:ext cx="5031609" cy="337580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buFont typeface="Arial" pitchFamily="34" charset="0"/>
              <a:buNone/>
              <a:defRPr/>
            </a:lvl1pPr>
          </a:lstStyle>
          <a:p>
            <a:r>
              <a:rPr lang="zh-TW" altLang="en-US" smtClean="0"/>
              <a:t>將圖片拖曳至版面配置區或按一下圖示以新增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990600"/>
            <a:ext cx="7770813" cy="1743075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756647"/>
            <a:ext cx="7770813" cy="1281953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FontTx/>
              <a:buNone/>
              <a:defRPr sz="2000" kern="1200">
                <a:solidFill>
                  <a:schemeClr val="tx1">
                    <a:tint val="75000"/>
                  </a:schemeClr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1AC5B-A818-9D45-B0DA-05E3F11C0833}" type="datetimeFigureOut">
              <a:rPr kumimoji="1" lang="zh-TW" altLang="en-US" smtClean="0"/>
              <a:t>18/1/1</a:t>
            </a:fld>
            <a:endParaRPr kumimoji="1"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B7A75-F766-F44B-ADA9-F54E75547FDA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21023"/>
            <a:ext cx="7770813" cy="1429871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760538"/>
            <a:ext cx="3611880" cy="4365625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 marL="2398713" indent="-336550">
              <a:defRPr sz="1800"/>
            </a:lvl8pPr>
            <a:lvl9pPr marL="2398713" indent="-336550"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44733" y="1760538"/>
            <a:ext cx="3611880" cy="4365625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 marL="2398713" indent="-336550">
              <a:defRPr sz="1800"/>
            </a:lvl8pPr>
            <a:lvl9pPr marL="2398713" indent="-336550"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1AC5B-A818-9D45-B0DA-05E3F11C0833}" type="datetimeFigureOut">
              <a:rPr kumimoji="1" lang="zh-TW" altLang="en-US" smtClean="0"/>
              <a:t>18/1/1</a:t>
            </a:fld>
            <a:endParaRPr kumimoji="1"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B7A75-F766-F44B-ADA9-F54E75547FDA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21023"/>
            <a:ext cx="7770813" cy="1429871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550895"/>
            <a:ext cx="3611880" cy="614082"/>
          </a:xfrm>
        </p:spPr>
        <p:txBody>
          <a:bodyPr anchor="b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2438400"/>
            <a:ext cx="3611880" cy="3687762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 marL="2398713" indent="-336550">
              <a:defRPr sz="1600"/>
            </a:lvl8pPr>
            <a:lvl9pPr marL="2398713" indent="-336550"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45526" y="1550895"/>
            <a:ext cx="3611880" cy="614082"/>
          </a:xfrm>
        </p:spPr>
        <p:txBody>
          <a:bodyPr anchor="b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45526" y="2438400"/>
            <a:ext cx="3611880" cy="3687762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 marL="2398713" indent="-336550">
              <a:defRPr sz="1600"/>
            </a:lvl8pPr>
            <a:lvl9pPr marL="2398713" indent="-336550"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1AC5B-A818-9D45-B0DA-05E3F11C0833}" type="datetimeFigureOut">
              <a:rPr kumimoji="1" lang="zh-TW" altLang="en-US" smtClean="0"/>
              <a:t>18/1/1</a:t>
            </a:fld>
            <a:endParaRPr kumimoji="1"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B7A75-F766-F44B-ADA9-F54E75547FDA}" type="slidenum">
              <a:rPr kumimoji="1" lang="zh-TW" altLang="en-US" smtClean="0"/>
              <a:t>‹#›</a:t>
            </a:fld>
            <a:endParaRPr kumimoji="1" lang="zh-TW" alt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786205" y="2191871"/>
            <a:ext cx="3429000" cy="1588"/>
          </a:xfrm>
          <a:prstGeom prst="line">
            <a:avLst/>
          </a:prstGeom>
          <a:ln>
            <a:solidFill>
              <a:srgbClr val="FFFFFF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4936966" y="2191871"/>
            <a:ext cx="3429000" cy="1588"/>
          </a:xfrm>
          <a:prstGeom prst="line">
            <a:avLst/>
          </a:prstGeom>
          <a:ln>
            <a:solidFill>
              <a:srgbClr val="FFFFFF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1AC5B-A818-9D45-B0DA-05E3F11C0833}" type="datetimeFigureOut">
              <a:rPr kumimoji="1" lang="zh-TW" altLang="en-US" smtClean="0"/>
              <a:t>18/1/1</a:t>
            </a:fld>
            <a:endParaRPr kumimoji="1"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B7A75-F766-F44B-ADA9-F54E75547FDA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1AC5B-A818-9D45-B0DA-05E3F11C0833}" type="datetimeFigureOut">
              <a:rPr kumimoji="1" lang="zh-TW" altLang="en-US" smtClean="0"/>
              <a:t>18/1/1</a:t>
            </a:fld>
            <a:endParaRPr kumimoji="1"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B7A75-F766-F44B-ADA9-F54E75547FDA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8905" y="971550"/>
            <a:ext cx="3657600" cy="1162050"/>
          </a:xfrm>
        </p:spPr>
        <p:txBody>
          <a:bodyPr anchor="b">
            <a:noAutofit/>
          </a:bodyPr>
          <a:lstStyle>
            <a:lvl1pPr algn="l">
              <a:defRPr sz="3600" b="0"/>
            </a:lvl1pPr>
          </a:lstStyle>
          <a:p>
            <a:r>
              <a:rPr lang="zh-TW" altLang="en-US" smtClean="0"/>
              <a:t>按一下以編輯母片標題樣式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457200"/>
            <a:ext cx="3657600" cy="5668963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 marL="2398713" indent="-336550">
              <a:defRPr sz="1800"/>
            </a:lvl8pPr>
            <a:lvl9pPr marL="2398713" indent="-336550"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8905" y="2133601"/>
            <a:ext cx="3657600" cy="3581400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1AC5B-A818-9D45-B0DA-05E3F11C0833}" type="datetimeFigureOut">
              <a:rPr kumimoji="1" lang="zh-TW" altLang="en-US" smtClean="0"/>
              <a:t>18/1/1</a:t>
            </a:fld>
            <a:endParaRPr kumimoji="1"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B7A75-F766-F44B-ADA9-F54E75547FDA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121023"/>
            <a:ext cx="7770813" cy="1429871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752600"/>
            <a:ext cx="7770813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620435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effectLst>
                  <a:outerShdw blurRad="50800" dist="38100" dir="5400000" sx="101000" sy="101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9181AC5B-A818-9D45-B0DA-05E3F11C0833}" type="datetimeFigureOut">
              <a:rPr kumimoji="1" lang="zh-TW" altLang="en-US" smtClean="0"/>
              <a:t>18/1/1</a:t>
            </a:fld>
            <a:endParaRPr kumimoji="1"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4105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effectLst>
                  <a:outerShdw blurRad="50800" dist="38100" dir="5400000" sx="101000" sy="101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endParaRPr kumimoji="1"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229100" y="6356350"/>
            <a:ext cx="685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effectLst>
                  <a:outerShdw blurRad="50800" dist="38100" dir="5400000" sx="101000" sy="101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D19B7A75-F766-F44B-ADA9-F54E75547FDA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800" kern="120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FontTx/>
        <a:buBlip>
          <a:blip r:embed="rId16"/>
        </a:buBlip>
        <a:defRPr sz="2200" kern="120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FontTx/>
        <a:buBlip>
          <a:blip r:embed="rId16"/>
        </a:buBlip>
        <a:defRPr sz="2000" kern="120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2pPr>
      <a:lvl3pPr marL="1035050" indent="-349250" algn="l" defTabSz="914400" rtl="0" eaLnBrk="1" latinLnBrk="0" hangingPunct="1">
        <a:spcBef>
          <a:spcPts val="600"/>
        </a:spcBef>
        <a:buFontTx/>
        <a:buBlip>
          <a:blip r:embed="rId16"/>
        </a:buBlip>
        <a:defRPr sz="1800" kern="120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3pPr>
      <a:lvl4pPr marL="1371600" indent="-336550" algn="l" defTabSz="914400" rtl="0" eaLnBrk="1" latinLnBrk="0" hangingPunct="1">
        <a:spcBef>
          <a:spcPts val="600"/>
        </a:spcBef>
        <a:buFontTx/>
        <a:buBlip>
          <a:blip r:embed="rId16"/>
        </a:buBlip>
        <a:defRPr sz="1800" kern="120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4pPr>
      <a:lvl5pPr marL="1720850" indent="-349250" algn="l" defTabSz="914400" rtl="0" eaLnBrk="1" latinLnBrk="0" hangingPunct="1">
        <a:spcBef>
          <a:spcPts val="600"/>
        </a:spcBef>
        <a:buFontTx/>
        <a:buBlip>
          <a:blip r:embed="rId16"/>
        </a:buBlip>
        <a:defRPr sz="1800" kern="120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5pPr>
      <a:lvl6pPr marL="2055813" indent="-336550" algn="l" defTabSz="914400" rtl="0" eaLnBrk="1" latinLnBrk="0" hangingPunct="1">
        <a:spcBef>
          <a:spcPct val="20000"/>
        </a:spcBef>
        <a:buFontTx/>
        <a:buBlip>
          <a:blip r:embed="rId16"/>
        </a:buBlip>
        <a:defRPr lang="en-US" sz="1800" kern="1200" dirty="0" smtClean="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6pPr>
      <a:lvl7pPr marL="2398713" indent="-336550" algn="l" defTabSz="914400" rtl="0" eaLnBrk="1" latinLnBrk="0" hangingPunct="1">
        <a:spcBef>
          <a:spcPct val="20000"/>
        </a:spcBef>
        <a:buFontTx/>
        <a:buBlip>
          <a:blip r:embed="rId16"/>
        </a:buBlip>
        <a:defRPr lang="en-US" sz="1800" kern="1200" dirty="0" smtClean="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7pPr>
      <a:lvl8pPr marL="2743200" indent="-336550" algn="l" defTabSz="914400" rtl="0" eaLnBrk="1" latinLnBrk="0" hangingPunct="1">
        <a:spcBef>
          <a:spcPct val="20000"/>
        </a:spcBef>
        <a:buFontTx/>
        <a:buBlip>
          <a:blip r:embed="rId16"/>
        </a:buBlip>
        <a:defRPr lang="en-US" sz="1800" kern="1200" dirty="0" smtClean="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8pPr>
      <a:lvl9pPr marL="3087688" indent="-336550" algn="l" defTabSz="914400" rtl="0" eaLnBrk="1" latinLnBrk="0" hangingPunct="1">
        <a:spcBef>
          <a:spcPct val="20000"/>
        </a:spcBef>
        <a:buFontTx/>
        <a:buBlip>
          <a:blip r:embed="rId16"/>
        </a:buBlip>
        <a:defRPr lang="en-US" sz="1800" kern="1200" dirty="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6.jpg"/><Relationship Id="rId12" Type="http://schemas.openxmlformats.org/officeDocument/2006/relationships/image" Target="../media/image18.jpg"/><Relationship Id="rId13" Type="http://schemas.openxmlformats.org/officeDocument/2006/relationships/image" Target="../media/image19.jpeg"/><Relationship Id="rId14" Type="http://schemas.openxmlformats.org/officeDocument/2006/relationships/image" Target="../media/image17.jpg"/><Relationship Id="rId15" Type="http://schemas.openxmlformats.org/officeDocument/2006/relationships/image" Target="../media/image5.jpg"/><Relationship Id="rId16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g"/><Relationship Id="rId3" Type="http://schemas.openxmlformats.org/officeDocument/2006/relationships/image" Target="../media/image21.jpg"/><Relationship Id="rId4" Type="http://schemas.openxmlformats.org/officeDocument/2006/relationships/image" Target="../media/image22.jpg"/><Relationship Id="rId5" Type="http://schemas.openxmlformats.org/officeDocument/2006/relationships/image" Target="../media/image23.jpg"/><Relationship Id="rId6" Type="http://schemas.openxmlformats.org/officeDocument/2006/relationships/image" Target="../media/image24.jpg"/><Relationship Id="rId7" Type="http://schemas.openxmlformats.org/officeDocument/2006/relationships/image" Target="../media/image25.jpg"/><Relationship Id="rId8" Type="http://schemas.openxmlformats.org/officeDocument/2006/relationships/image" Target="../media/image26.jpg"/><Relationship Id="rId9" Type="http://schemas.openxmlformats.org/officeDocument/2006/relationships/image" Target="../media/image14.jpg"/><Relationship Id="rId10" Type="http://schemas.openxmlformats.org/officeDocument/2006/relationships/image" Target="../media/image15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7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8.png"/><Relationship Id="rId1" Type="http://schemas.microsoft.com/office/2007/relationships/media" Target="../media/media2.mov"/><Relationship Id="rId2" Type="http://schemas.openxmlformats.org/officeDocument/2006/relationships/video" Target="../media/media2.mo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9.png"/><Relationship Id="rId1" Type="http://schemas.microsoft.com/office/2007/relationships/media" Target="../media/media3.mp4"/><Relationship Id="rId2" Type="http://schemas.openxmlformats.org/officeDocument/2006/relationships/video" Target="../media/media3.mp4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"/>
          <p:cNvSpPr>
            <a:spLocks noChangeArrowheads="1"/>
          </p:cNvSpPr>
          <p:nvPr/>
        </p:nvSpPr>
        <p:spPr bwMode="auto">
          <a:xfrm>
            <a:off x="485281" y="2514601"/>
            <a:ext cx="7300800" cy="1375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8" tIns="40819" rIns="81638" bIns="40819">
            <a:spAutoFit/>
          </a:bodyPr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lnSpc>
                <a:spcPct val="100000"/>
              </a:lnSpc>
              <a:buClrTx/>
              <a:buFontTx/>
              <a:buNone/>
            </a:pPr>
            <a:r>
              <a:rPr lang="zh-TW" altLang="zh-TW" sz="48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聲寶</a:t>
            </a:r>
            <a:r>
              <a:rPr lang="en-US" altLang="zh-TW" sz="48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48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洗衣機</a:t>
            </a:r>
            <a:endParaRPr lang="zh-TW" altLang="zh-TW" sz="4800" b="1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eaLnBrk="1" hangingPunct="1">
              <a:lnSpc>
                <a:spcPct val="100000"/>
              </a:lnSpc>
              <a:buClrTx/>
              <a:buFontTx/>
              <a:buNone/>
            </a:pPr>
            <a:r>
              <a:rPr lang="en-US" altLang="zh-TW" sz="36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TVC</a:t>
            </a:r>
            <a:r>
              <a:rPr lang="zh-TW" altLang="en-US" sz="36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創意</a:t>
            </a:r>
            <a:r>
              <a:rPr lang="zh-TW" altLang="zh-TW" sz="36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腳本</a:t>
            </a:r>
            <a:endParaRPr lang="en-US" altLang="zh-TW" sz="40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54679068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5495" y="349738"/>
            <a:ext cx="7403865" cy="5009801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865494" y="5559778"/>
            <a:ext cx="35189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2000" b="1" dirty="0">
                <a:ea typeface="微軟正黑體"/>
              </a:rPr>
              <a:t>還在滑，滑過滿是汙染的馬路</a:t>
            </a:r>
            <a:endParaRPr kumimoji="1" lang="en-US" altLang="zh-TW" sz="2000" b="1" dirty="0">
              <a:ea typeface="微軟正黑體"/>
            </a:endParaRPr>
          </a:p>
        </p:txBody>
      </p:sp>
    </p:spTree>
    <p:extLst>
      <p:ext uri="{BB962C8B-B14F-4D97-AF65-F5344CB8AC3E}">
        <p14:creationId xmlns:p14="http://schemas.microsoft.com/office/powerpoint/2010/main" val="8600523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5495" y="349738"/>
            <a:ext cx="7403865" cy="5009800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865493" y="5559778"/>
            <a:ext cx="7111988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2000" b="1" dirty="0">
                <a:ea typeface="微軟正黑體"/>
              </a:rPr>
              <a:t>打者一路滑到家中洗衣機前</a:t>
            </a:r>
            <a:r>
              <a:rPr kumimoji="1" lang="zh-TW" altLang="en-US" sz="2000" b="1" dirty="0" smtClean="0">
                <a:ea typeface="微軟正黑體"/>
              </a:rPr>
              <a:t>，老婆</a:t>
            </a:r>
            <a:r>
              <a:rPr kumimoji="1" lang="zh-TW" altLang="en-US" sz="2000" b="1" dirty="0">
                <a:ea typeface="微軟正黑體"/>
              </a:rPr>
              <a:t>＆女兒做出主審裁判的動作，</a:t>
            </a:r>
          </a:p>
          <a:p>
            <a:r>
              <a:rPr kumimoji="1" lang="zh-TW" altLang="en-US" sz="2000" b="1" dirty="0">
                <a:ea typeface="微軟正黑體"/>
              </a:rPr>
              <a:t>喊了一聲：</a:t>
            </a:r>
            <a:r>
              <a:rPr kumimoji="1" lang="zh-TW" altLang="en-US" sz="2400" b="1" dirty="0">
                <a:solidFill>
                  <a:srgbClr val="FFFF00"/>
                </a:solidFill>
                <a:ea typeface="微軟正黑體"/>
              </a:rPr>
              <a:t>「</a:t>
            </a:r>
            <a:r>
              <a:rPr kumimoji="1" lang="en-US" altLang="zh-TW" sz="2400" b="1" dirty="0">
                <a:solidFill>
                  <a:srgbClr val="FFFF00"/>
                </a:solidFill>
                <a:ea typeface="微軟正黑體"/>
              </a:rPr>
              <a:t>SAFE</a:t>
            </a:r>
            <a:r>
              <a:rPr kumimoji="1" lang="zh-TW" altLang="en-US" sz="2400" b="1" dirty="0">
                <a:solidFill>
                  <a:srgbClr val="FFFF00"/>
                </a:solidFill>
                <a:ea typeface="微軟正黑體"/>
              </a:rPr>
              <a:t>！」</a:t>
            </a:r>
          </a:p>
          <a:p>
            <a:r>
              <a:rPr kumimoji="1" lang="en-US" altLang="zh-TW" sz="2400" b="1" dirty="0" smtClean="0">
                <a:solidFill>
                  <a:srgbClr val="FFFF00"/>
                </a:solidFill>
                <a:ea typeface="微軟正黑體"/>
              </a:rPr>
              <a:t>VO</a:t>
            </a:r>
            <a:r>
              <a:rPr kumimoji="1" lang="zh-TW" altLang="en-US" sz="2400" b="1" dirty="0" smtClean="0">
                <a:solidFill>
                  <a:srgbClr val="FFFF00"/>
                </a:solidFill>
                <a:ea typeface="微軟正黑體"/>
              </a:rPr>
              <a:t>：「安全</a:t>
            </a:r>
            <a:r>
              <a:rPr kumimoji="1" lang="zh-TW" altLang="en-US" sz="2400" b="1" dirty="0">
                <a:solidFill>
                  <a:srgbClr val="FFFF00"/>
                </a:solidFill>
                <a:ea typeface="微軟正黑體"/>
              </a:rPr>
              <a:t>上壘</a:t>
            </a:r>
            <a:r>
              <a:rPr kumimoji="1" lang="en-US" altLang="zh-TW" sz="2400" b="1" dirty="0" smtClean="0">
                <a:solidFill>
                  <a:srgbClr val="FFFF00"/>
                </a:solidFill>
                <a:ea typeface="微軟正黑體"/>
              </a:rPr>
              <a:t>!</a:t>
            </a:r>
            <a:r>
              <a:rPr kumimoji="1" lang="zh-TW" altLang="en-US" sz="2400" b="1" dirty="0" smtClean="0">
                <a:solidFill>
                  <a:srgbClr val="FFFF00"/>
                </a:solidFill>
                <a:ea typeface="微軟正黑體"/>
              </a:rPr>
              <a:t>」</a:t>
            </a:r>
            <a:endParaRPr kumimoji="1" lang="en-US" altLang="zh-TW" sz="2400" b="1" dirty="0">
              <a:solidFill>
                <a:srgbClr val="FFFF00"/>
              </a:solidFill>
              <a:ea typeface="微軟正黑體"/>
            </a:endParaRPr>
          </a:p>
        </p:txBody>
      </p:sp>
    </p:spTree>
    <p:extLst>
      <p:ext uri="{BB962C8B-B14F-4D97-AF65-F5344CB8AC3E}">
        <p14:creationId xmlns:p14="http://schemas.microsoft.com/office/powerpoint/2010/main" val="2798339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709852" y="5387248"/>
            <a:ext cx="804504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2000" b="1" dirty="0">
                <a:ea typeface="微軟正黑體"/>
              </a:rPr>
              <a:t>老婆把充滿髒汙的球衣，放進洗衣機裡，三大競技</a:t>
            </a:r>
            <a:r>
              <a:rPr kumimoji="1" lang="zh-TW" altLang="en-US" sz="2000" b="1" dirty="0" smtClean="0">
                <a:ea typeface="微軟正黑體"/>
              </a:rPr>
              <a:t>的</a:t>
            </a:r>
            <a:r>
              <a:rPr kumimoji="1" lang="en-US" altLang="zh-TW" sz="2000" b="1" dirty="0" err="1" smtClean="0">
                <a:ea typeface="微軟正黑體"/>
              </a:rPr>
              <a:t>功能</a:t>
            </a:r>
            <a:r>
              <a:rPr kumimoji="1" lang="zh-TW" altLang="en-US" sz="2000" b="1" dirty="0" smtClean="0">
                <a:ea typeface="微軟正黑體"/>
              </a:rPr>
              <a:t>也</a:t>
            </a:r>
            <a:r>
              <a:rPr kumimoji="1" lang="zh-TW" altLang="en-US" sz="2000" b="1" dirty="0">
                <a:ea typeface="微軟正黑體"/>
              </a:rPr>
              <a:t>一起進去</a:t>
            </a:r>
          </a:p>
          <a:p>
            <a:r>
              <a:rPr kumimoji="1" lang="en-US" altLang="zh-TW" sz="24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VO</a:t>
            </a:r>
            <a:r>
              <a:rPr kumimoji="1" lang="zh-TW" altLang="en-US" sz="2400" b="1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：「</a:t>
            </a:r>
            <a:r>
              <a:rPr kumimoji="1" lang="zh-TW" altLang="en-US" sz="2400" b="1" dirty="0" smtClean="0">
                <a:solidFill>
                  <a:srgbClr val="FFFF00"/>
                </a:solidFill>
                <a:ea typeface="微軟正黑體"/>
              </a:rPr>
              <a:t>面對</a:t>
            </a:r>
            <a:r>
              <a:rPr kumimoji="1" lang="zh-TW" altLang="en-US" sz="2400" b="1" dirty="0">
                <a:solidFill>
                  <a:srgbClr val="FFFF00"/>
                </a:solidFill>
                <a:ea typeface="微軟正黑體"/>
              </a:rPr>
              <a:t>髒衣，使出洗衣３淨</a:t>
            </a:r>
            <a:r>
              <a:rPr kumimoji="1" lang="zh-TW" altLang="en-US" sz="2400" b="1" dirty="0" smtClean="0">
                <a:solidFill>
                  <a:srgbClr val="FFFF00"/>
                </a:solidFill>
                <a:ea typeface="微軟正黑體"/>
              </a:rPr>
              <a:t>技」</a:t>
            </a:r>
            <a:r>
              <a:rPr kumimoji="1" lang="zh-TW" altLang="en-US" sz="2000" b="1" dirty="0">
                <a:ea typeface="微軟正黑體"/>
              </a:rPr>
              <a:t>　</a:t>
            </a:r>
            <a:r>
              <a:rPr kumimoji="1" lang="zh-TW" altLang="en-US" sz="2000" b="1" dirty="0" smtClean="0">
                <a:ea typeface="微軟正黑體"/>
              </a:rPr>
              <a:t> </a:t>
            </a:r>
          </a:p>
          <a:p>
            <a:r>
              <a:rPr kumimoji="1" lang="en-US" altLang="zh-TW" sz="2000" b="1" dirty="0">
                <a:solidFill>
                  <a:schemeClr val="tx1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SUPER</a:t>
            </a:r>
            <a:r>
              <a:rPr kumimoji="1" lang="zh-TW" altLang="en-US" sz="2000" b="1" dirty="0">
                <a:solidFill>
                  <a:schemeClr val="tx1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：洗衣</a:t>
            </a:r>
            <a:r>
              <a:rPr kumimoji="1" lang="zh-TW" altLang="en-US" sz="2000" b="1" dirty="0" smtClean="0">
                <a:solidFill>
                  <a:schemeClr val="tx1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３淨技   </a:t>
            </a:r>
            <a:r>
              <a:rPr kumimoji="1" lang="en-US" altLang="zh-TW" sz="2000" b="1" dirty="0" smtClean="0">
                <a:solidFill>
                  <a:schemeClr val="tx1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kumimoji="1" lang="zh-TW" altLang="en-US" sz="2000" b="1" dirty="0">
                <a:solidFill>
                  <a:schemeClr val="tx1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震垢 </a:t>
            </a:r>
            <a:r>
              <a:rPr kumimoji="1" lang="en-US" altLang="zh-TW" sz="2000" b="1" dirty="0" smtClean="0">
                <a:solidFill>
                  <a:schemeClr val="tx1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</a:t>
            </a:r>
            <a:r>
              <a:rPr kumimoji="1" lang="zh-TW" altLang="en-US" sz="2000" b="1" dirty="0">
                <a:solidFill>
                  <a:schemeClr val="tx1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除</a:t>
            </a:r>
            <a:r>
              <a:rPr kumimoji="1" lang="zh-TW" altLang="en-US" sz="2000" b="1" dirty="0" smtClean="0">
                <a:solidFill>
                  <a:schemeClr val="tx1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菌　</a:t>
            </a:r>
            <a:r>
              <a:rPr kumimoji="1" lang="en-US" altLang="zh-TW" sz="2000" b="1" dirty="0" smtClean="0">
                <a:solidFill>
                  <a:schemeClr val="tx1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</a:t>
            </a:r>
            <a:r>
              <a:rPr kumimoji="1" lang="zh-TW" altLang="en-US" sz="2000" b="1" dirty="0" smtClean="0">
                <a:solidFill>
                  <a:schemeClr val="tx1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洗槽</a:t>
            </a:r>
            <a:endParaRPr kumimoji="1" lang="en-US" altLang="zh-TW" sz="2000" b="1" dirty="0" smtClean="0">
              <a:solidFill>
                <a:schemeClr val="tx1">
                  <a:lumMod val="7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kumimoji="1" lang="en-US" altLang="zh-TW" sz="2000" b="1" dirty="0" smtClean="0">
                <a:solidFill>
                  <a:schemeClr val="tx1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kumimoji="1" lang="zh-TW" altLang="en-US" sz="2000" b="1" dirty="0" smtClean="0">
                <a:solidFill>
                  <a:schemeClr val="tx1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保護文字</a:t>
            </a:r>
            <a:r>
              <a:rPr kumimoji="1" lang="en-US" altLang="zh-TW" sz="2000" b="1" dirty="0" smtClean="0">
                <a:solidFill>
                  <a:schemeClr val="tx1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kumimoji="1" lang="zh-TW" altLang="en-US" sz="2000" b="1" dirty="0">
                <a:solidFill>
                  <a:schemeClr val="tx1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槽洗淨獨立於洗衣行程之外，專洗更安心。</a:t>
            </a:r>
            <a:endParaRPr kumimoji="1" lang="en-US" altLang="zh-TW" sz="2000" b="1" dirty="0">
              <a:solidFill>
                <a:schemeClr val="tx1">
                  <a:lumMod val="7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427" y="376048"/>
            <a:ext cx="7405933" cy="501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4268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865493" y="5559778"/>
            <a:ext cx="853142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2000" b="1" dirty="0">
                <a:ea typeface="微軟正黑體"/>
              </a:rPr>
              <a:t>從</a:t>
            </a:r>
            <a:r>
              <a:rPr kumimoji="1" lang="zh-TW" altLang="en-US" sz="2000" b="1" dirty="0" smtClean="0">
                <a:ea typeface="微軟正黑體"/>
              </a:rPr>
              <a:t>大玻璃</a:t>
            </a:r>
            <a:r>
              <a:rPr kumimoji="1" lang="zh-TW" altLang="en-US" sz="2000" b="1" dirty="0">
                <a:ea typeface="微軟正黑體"/>
              </a:rPr>
              <a:t>緩降上蓋，看洗衣機翻攪髒衣</a:t>
            </a:r>
          </a:p>
          <a:p>
            <a:r>
              <a:rPr kumimoji="1" lang="en-US" altLang="zh-TW" sz="24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VO</a:t>
            </a:r>
            <a:r>
              <a:rPr kumimoji="1" lang="zh-TW" altLang="en-US" sz="2400" b="1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：「</a:t>
            </a:r>
            <a:r>
              <a:rPr kumimoji="1" lang="zh-TW" altLang="en-US" sz="2400" b="1" dirty="0" smtClean="0">
                <a:solidFill>
                  <a:srgbClr val="FFFF00"/>
                </a:solidFill>
                <a:ea typeface="微軟正黑體"/>
              </a:rPr>
              <a:t>看</a:t>
            </a:r>
            <a:r>
              <a:rPr kumimoji="1" lang="zh-TW" altLang="en-US" sz="2400" b="1" dirty="0">
                <a:solidFill>
                  <a:srgbClr val="FFFF00"/>
                </a:solidFill>
                <a:ea typeface="微軟正黑體"/>
              </a:rPr>
              <a:t>的</a:t>
            </a:r>
            <a:r>
              <a:rPr kumimoji="1" lang="zh-TW" altLang="en-US" sz="2400" b="1" dirty="0" smtClean="0">
                <a:solidFill>
                  <a:srgbClr val="FFFF00"/>
                </a:solidFill>
                <a:ea typeface="微軟正黑體"/>
              </a:rPr>
              <a:t>見」</a:t>
            </a:r>
            <a:endParaRPr kumimoji="1" lang="zh-TW" altLang="en-US" sz="2400" b="1" dirty="0">
              <a:solidFill>
                <a:srgbClr val="FFFF00"/>
              </a:solidFill>
              <a:ea typeface="微軟正黑體"/>
            </a:endParaRPr>
          </a:p>
          <a:p>
            <a:r>
              <a:rPr kumimoji="1" lang="en-US" altLang="zh-TW" sz="2000" b="1" dirty="0">
                <a:solidFill>
                  <a:schemeClr val="tx1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SUPER</a:t>
            </a:r>
            <a:r>
              <a:rPr kumimoji="1" lang="zh-TW" altLang="en-US" sz="2000" b="1" dirty="0">
                <a:solidFill>
                  <a:schemeClr val="tx1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：震波除垢 絕淨</a:t>
            </a:r>
            <a:r>
              <a:rPr kumimoji="1" lang="zh-TW" altLang="en-US" sz="2000" b="1" dirty="0" smtClean="0">
                <a:solidFill>
                  <a:schemeClr val="tx1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技</a:t>
            </a:r>
            <a:endParaRPr kumimoji="1" lang="zh-TW" altLang="en-US" sz="2000" b="1" dirty="0">
              <a:solidFill>
                <a:schemeClr val="tx1">
                  <a:lumMod val="7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347" y="349738"/>
            <a:ext cx="7405933" cy="501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7053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865493" y="5559778"/>
            <a:ext cx="71119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2000" b="1" dirty="0">
                <a:ea typeface="微軟正黑體"/>
              </a:rPr>
              <a:t>衣服的髒汙被洗白，髒、菌、霉、臭的字樣消散在水裡　　　　　</a:t>
            </a:r>
          </a:p>
          <a:p>
            <a:r>
              <a:rPr kumimoji="1" lang="en-US" altLang="zh-TW" sz="24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VO</a:t>
            </a:r>
            <a:r>
              <a:rPr kumimoji="1" lang="zh-TW" altLang="en-US" sz="2400" b="1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：「</a:t>
            </a:r>
            <a:r>
              <a:rPr kumimoji="1" lang="zh-TW" altLang="en-US" sz="2400" b="1" dirty="0" smtClean="0">
                <a:solidFill>
                  <a:srgbClr val="FFFF00"/>
                </a:solidFill>
                <a:ea typeface="微軟正黑體"/>
              </a:rPr>
              <a:t>看不見</a:t>
            </a:r>
            <a:r>
              <a:rPr kumimoji="1" lang="zh-TW" altLang="en-US" sz="2400" b="1" dirty="0">
                <a:solidFill>
                  <a:srgbClr val="FFFF00"/>
                </a:solidFill>
                <a:ea typeface="微軟正黑體"/>
              </a:rPr>
              <a:t>的髒汙」</a:t>
            </a:r>
          </a:p>
          <a:p>
            <a:r>
              <a:rPr kumimoji="1" lang="en-US" altLang="zh-TW" sz="2000" b="1" dirty="0">
                <a:solidFill>
                  <a:schemeClr val="tx1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SUPER</a:t>
            </a:r>
            <a:r>
              <a:rPr kumimoji="1" lang="zh-TW" altLang="en-US" sz="2000" b="1" dirty="0">
                <a:solidFill>
                  <a:schemeClr val="tx1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kumimoji="1" lang="zh-TW" altLang="en-US" sz="2000" b="1" dirty="0" smtClean="0">
                <a:solidFill>
                  <a:schemeClr val="tx1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獨家</a:t>
            </a:r>
            <a:r>
              <a:rPr kumimoji="1" lang="en-US" altLang="zh-TW" sz="2000" b="1" dirty="0">
                <a:solidFill>
                  <a:schemeClr val="tx1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PICO PURE </a:t>
            </a:r>
            <a:r>
              <a:rPr kumimoji="1" lang="zh-TW" altLang="en-US" sz="2000" b="1" dirty="0">
                <a:solidFill>
                  <a:schemeClr val="tx1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除菌</a:t>
            </a:r>
            <a:r>
              <a:rPr kumimoji="1" lang="zh-TW" altLang="en-US" sz="2000" b="1" dirty="0" smtClean="0">
                <a:solidFill>
                  <a:schemeClr val="tx1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技</a:t>
            </a:r>
            <a:endParaRPr kumimoji="1" lang="zh-TW" altLang="en-US" sz="2000" b="1" dirty="0">
              <a:solidFill>
                <a:schemeClr val="tx1">
                  <a:lumMod val="7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496" y="349738"/>
            <a:ext cx="7405933" cy="501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8316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865493" y="5559778"/>
            <a:ext cx="71119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2000" dirty="0">
                <a:ea typeface="微軟正黑體"/>
              </a:rPr>
              <a:t>全家人開心看著潔白如新的</a:t>
            </a:r>
            <a:r>
              <a:rPr kumimoji="1" lang="zh-TW" altLang="en-US" sz="2000" dirty="0" smtClean="0">
                <a:ea typeface="微軟正黑體"/>
              </a:rPr>
              <a:t>衣服</a:t>
            </a:r>
            <a:endParaRPr kumimoji="1" lang="en-US" altLang="zh-TW" sz="2000" dirty="0" smtClean="0">
              <a:ea typeface="微軟正黑體"/>
            </a:endParaRPr>
          </a:p>
          <a:p>
            <a:r>
              <a:rPr kumimoji="1" lang="en-US" altLang="zh-TW" sz="24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VO</a:t>
            </a:r>
            <a:r>
              <a:rPr kumimoji="1" lang="zh-TW" altLang="en-US" sz="24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：「通通</a:t>
            </a:r>
            <a:r>
              <a:rPr kumimoji="1" lang="en-US" altLang="zh-TW" sz="24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OUT</a:t>
            </a:r>
            <a:r>
              <a:rPr kumimoji="1" lang="zh-TW" altLang="en-US" sz="24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！」</a:t>
            </a:r>
            <a:endParaRPr kumimoji="1" lang="en-US" altLang="zh-TW" sz="2400" b="1" dirty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kumimoji="1" lang="en-US" altLang="zh-TW" sz="2000" b="1" dirty="0">
                <a:solidFill>
                  <a:schemeClr val="tx1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SUPER</a:t>
            </a:r>
            <a:r>
              <a:rPr kumimoji="1" lang="zh-TW" altLang="en-US" sz="2000" b="1" dirty="0" smtClean="0">
                <a:solidFill>
                  <a:schemeClr val="tx1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kumimoji="1" lang="en-US" altLang="zh-TW" sz="2000" b="1" dirty="0" smtClean="0">
                <a:solidFill>
                  <a:schemeClr val="tx1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15</a:t>
            </a:r>
            <a:r>
              <a:rPr kumimoji="1" lang="zh-TW" altLang="en-US" sz="2000" b="1" dirty="0" smtClean="0">
                <a:solidFill>
                  <a:schemeClr val="tx1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分鐘 槽速淨技</a:t>
            </a:r>
            <a:endParaRPr kumimoji="1" lang="zh-TW" altLang="en-US" sz="2000" dirty="0">
              <a:ea typeface="微軟正黑體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425" y="348336"/>
            <a:ext cx="7405933" cy="501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0929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865493" y="5559778"/>
            <a:ext cx="71119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400" b="1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VO</a:t>
            </a:r>
            <a:r>
              <a:rPr kumimoji="1" lang="zh-TW" altLang="en-US" sz="2400" b="1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r>
              <a:rPr kumimoji="1" lang="zh-TW" altLang="en-US" sz="2400" b="1" dirty="0" smtClean="0">
                <a:solidFill>
                  <a:srgbClr val="FFFF00"/>
                </a:solidFill>
                <a:ea typeface="微軟正黑體"/>
              </a:rPr>
              <a:t>「聲寶</a:t>
            </a:r>
            <a:r>
              <a:rPr kumimoji="1" lang="zh-TW" altLang="en-US" sz="2400" b="1" dirty="0">
                <a:solidFill>
                  <a:srgbClr val="FFFF00"/>
                </a:solidFill>
                <a:ea typeface="微軟正黑體"/>
              </a:rPr>
              <a:t>淨省王洗衣機  乾淨</a:t>
            </a:r>
            <a:r>
              <a:rPr kumimoji="1" lang="en-US" altLang="zh-TW" sz="2400" b="1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SAFE</a:t>
            </a:r>
            <a:r>
              <a:rPr kumimoji="1" lang="zh-TW" altLang="en-US" sz="2400" b="1" dirty="0" smtClean="0">
                <a:solidFill>
                  <a:srgbClr val="FFFF00"/>
                </a:solidFill>
                <a:ea typeface="微軟正黑體"/>
              </a:rPr>
              <a:t>！」</a:t>
            </a:r>
            <a:endParaRPr kumimoji="1" lang="zh-TW" altLang="en-US" sz="2400" b="1" dirty="0">
              <a:solidFill>
                <a:srgbClr val="FFFF00"/>
              </a:solidFill>
              <a:ea typeface="微軟正黑體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493" y="349738"/>
            <a:ext cx="7405933" cy="501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9006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865493" y="5559778"/>
            <a:ext cx="71119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2000" b="1" dirty="0">
                <a:ea typeface="微軟正黑體"/>
              </a:rPr>
              <a:t>一顆棒球丟來，爸爸伸手去接，是印有金級省水標章的棒球</a:t>
            </a:r>
          </a:p>
          <a:p>
            <a:r>
              <a:rPr kumimoji="1" lang="en-US" altLang="zh-TW" sz="24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VO</a:t>
            </a:r>
            <a:r>
              <a:rPr kumimoji="1" lang="zh-TW" altLang="en-US" sz="24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：「省水也</a:t>
            </a:r>
            <a:r>
              <a:rPr kumimoji="1" lang="en-US" altLang="zh-TW" sz="24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SAFE</a:t>
            </a:r>
            <a:r>
              <a:rPr kumimoji="1" lang="zh-TW" altLang="en-US" sz="24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！」 </a:t>
            </a:r>
            <a:endParaRPr kumimoji="1" lang="en-US" altLang="zh-TW" sz="2400" b="1" dirty="0" smtClean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kumimoji="1" lang="en-US" altLang="zh-TW" sz="2000" b="1" dirty="0">
                <a:solidFill>
                  <a:schemeClr val="tx1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SUPER</a:t>
            </a:r>
            <a:r>
              <a:rPr kumimoji="1" lang="zh-TW" altLang="en-US" sz="2000" b="1" dirty="0">
                <a:solidFill>
                  <a:schemeClr val="tx1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：金級省水標章 金會省</a:t>
            </a: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493" y="349738"/>
            <a:ext cx="7405933" cy="501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0646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749" y="349738"/>
            <a:ext cx="7386610" cy="4826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文字方塊 6"/>
          <p:cNvSpPr txBox="1"/>
          <p:nvPr/>
        </p:nvSpPr>
        <p:spPr>
          <a:xfrm>
            <a:off x="865494" y="5559778"/>
            <a:ext cx="21848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2400" b="1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VO</a:t>
            </a:r>
            <a:r>
              <a:rPr kumimoji="1" lang="zh-TW" altLang="en-US" sz="2400" b="1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r>
              <a:rPr kumimoji="1" lang="zh-TW" altLang="en-US" sz="2400" b="1" dirty="0" smtClean="0">
                <a:solidFill>
                  <a:srgbClr val="FFFF00"/>
                </a:solidFill>
                <a:ea typeface="微軟正黑體"/>
              </a:rPr>
              <a:t>「聲寶」</a:t>
            </a:r>
          </a:p>
        </p:txBody>
      </p:sp>
    </p:spTree>
    <p:extLst>
      <p:ext uri="{BB962C8B-B14F-4D97-AF65-F5344CB8AC3E}">
        <p14:creationId xmlns:p14="http://schemas.microsoft.com/office/powerpoint/2010/main" val="38202619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1463" y="11747"/>
            <a:ext cx="2021734" cy="1368000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1234" y="11747"/>
            <a:ext cx="2021734" cy="1368000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7952" y="11747"/>
            <a:ext cx="2021734" cy="1368000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802" y="1716791"/>
            <a:ext cx="2021734" cy="1368000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2468" y="1716791"/>
            <a:ext cx="2021734" cy="1368000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4898" y="1716791"/>
            <a:ext cx="2021734" cy="1368000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9523" y="1716791"/>
            <a:ext cx="2021734" cy="1368000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1461" y="3392971"/>
            <a:ext cx="2021734" cy="1368000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4898" y="3407259"/>
            <a:ext cx="2021734" cy="1368000"/>
          </a:xfrm>
          <a:prstGeom prst="rect">
            <a:avLst/>
          </a:prstGeom>
        </p:spPr>
      </p:pic>
      <p:pic>
        <p:nvPicPr>
          <p:cNvPr id="14" name="圖片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3218" y="3421547"/>
            <a:ext cx="2021734" cy="1368000"/>
          </a:xfrm>
          <a:prstGeom prst="rect">
            <a:avLst/>
          </a:prstGeom>
        </p:spPr>
      </p:pic>
      <p:pic>
        <p:nvPicPr>
          <p:cNvPr id="16" name="圖片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3892" y="5119043"/>
            <a:ext cx="2021734" cy="1368000"/>
          </a:xfrm>
          <a:prstGeom prst="rect">
            <a:avLst/>
          </a:prstGeom>
        </p:spPr>
      </p:pic>
      <p:sp>
        <p:nvSpPr>
          <p:cNvPr id="20" name="文字方塊 19"/>
          <p:cNvSpPr txBox="1">
            <a:spLocks noChangeArrowheads="1"/>
          </p:cNvSpPr>
          <p:nvPr/>
        </p:nvSpPr>
        <p:spPr bwMode="auto">
          <a:xfrm>
            <a:off x="2672011" y="1365459"/>
            <a:ext cx="3599840" cy="57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935" tIns="41468" rIns="82935" bIns="41468">
            <a:spAutoFit/>
          </a:bodyPr>
          <a:lstStyle/>
          <a:p>
            <a:r>
              <a:rPr lang="en-US" altLang="zh-TW" sz="1600" b="1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VO</a:t>
            </a:r>
            <a:r>
              <a:rPr lang="zh-TW" altLang="en-US" sz="1600" b="1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r>
              <a:rPr lang="zh-TW" altLang="zh-TW" sz="1600" b="1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揮</a:t>
            </a:r>
            <a:r>
              <a:rPr lang="zh-TW" altLang="zh-TW" sz="16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棒</a:t>
            </a:r>
            <a:r>
              <a:rPr lang="zh-TW" altLang="zh-TW" sz="1600" b="1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出去</a:t>
            </a:r>
            <a:r>
              <a:rPr lang="en-US" altLang="zh-TW" sz="1600" b="1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       </a:t>
            </a:r>
            <a:r>
              <a:rPr lang="zh-TW" altLang="zh-TW" sz="1600" b="1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打</a:t>
            </a:r>
            <a:r>
              <a:rPr lang="zh-TW" altLang="zh-TW" sz="16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者滑壘啦</a:t>
            </a:r>
            <a:r>
              <a:rPr lang="en-US" altLang="zh-TW" sz="16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!</a:t>
            </a:r>
            <a:endParaRPr lang="zh-TW" altLang="zh-TW" sz="1600" b="1" dirty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zh-TW" altLang="zh-TW" sz="1600" b="1" dirty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1" name="文字方塊 20"/>
          <p:cNvSpPr txBox="1">
            <a:spLocks noChangeArrowheads="1"/>
          </p:cNvSpPr>
          <p:nvPr/>
        </p:nvSpPr>
        <p:spPr bwMode="auto">
          <a:xfrm>
            <a:off x="5384626" y="3077292"/>
            <a:ext cx="3582207" cy="329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935" tIns="41468" rIns="82935" bIns="41468">
            <a:spAutoFit/>
          </a:bodyPr>
          <a:lstStyle/>
          <a:p>
            <a:r>
              <a:rPr lang="zh-TW" altLang="en-US" sz="1600" b="1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老婆女兒：</a:t>
            </a:r>
            <a:r>
              <a:rPr lang="en-US" altLang="zh-TW" sz="1600" b="1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SAFE</a:t>
            </a:r>
            <a:r>
              <a:rPr lang="zh-TW" altLang="en-US" sz="1600" b="1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！</a:t>
            </a:r>
            <a:r>
              <a:rPr lang="en-US" altLang="zh-TW" sz="1600" b="1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VO</a:t>
            </a:r>
            <a:r>
              <a:rPr lang="zh-TW" altLang="en-US" sz="1600" b="1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：安全上壘</a:t>
            </a:r>
            <a:r>
              <a:rPr lang="zh-TW" altLang="en-US" sz="16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！</a:t>
            </a:r>
            <a:endParaRPr lang="en-US" altLang="zh-TW" sz="1600" b="1" dirty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2" name="文字方塊 21"/>
          <p:cNvSpPr txBox="1">
            <a:spLocks noChangeArrowheads="1"/>
          </p:cNvSpPr>
          <p:nvPr/>
        </p:nvSpPr>
        <p:spPr bwMode="auto">
          <a:xfrm>
            <a:off x="271802" y="4775259"/>
            <a:ext cx="8662123" cy="329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935" tIns="41468" rIns="82935" bIns="41468">
            <a:spAutoFit/>
          </a:bodyPr>
          <a:lstStyle/>
          <a:p>
            <a:r>
              <a:rPr lang="en-US" altLang="zh-TW" sz="1600" b="1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VO</a:t>
            </a:r>
            <a:r>
              <a:rPr lang="zh-TW" altLang="en-US" sz="1600" b="1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r>
              <a:rPr lang="zh-TW" altLang="en-US" sz="16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面對髒衣，使出洗衣３淨</a:t>
            </a:r>
            <a:r>
              <a:rPr lang="zh-TW" altLang="en-US" sz="1600" b="1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技　    </a:t>
            </a:r>
            <a:r>
              <a:rPr lang="zh-TW" altLang="zh-TW" sz="1600" b="1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看</a:t>
            </a:r>
            <a:r>
              <a:rPr lang="zh-TW" altLang="zh-TW" sz="16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</a:t>
            </a:r>
            <a:r>
              <a:rPr lang="zh-TW" altLang="zh-TW" sz="1600" b="1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見</a:t>
            </a:r>
            <a:r>
              <a:rPr lang="en-US" altLang="zh-TW" sz="1600" b="1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</a:t>
            </a:r>
            <a:r>
              <a:rPr lang="zh-TW" altLang="zh-TW" sz="1600" b="1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看不見</a:t>
            </a:r>
            <a:r>
              <a:rPr lang="zh-TW" altLang="zh-TW" sz="16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的髒</a:t>
            </a:r>
            <a:r>
              <a:rPr lang="zh-TW" altLang="zh-TW" sz="1600" b="1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汙</a:t>
            </a:r>
            <a:r>
              <a:rPr lang="zh-TW" altLang="en-US" sz="1600" b="1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　                      </a:t>
            </a:r>
            <a:r>
              <a:rPr lang="zh-TW" altLang="zh-TW" sz="1600" b="1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通通</a:t>
            </a:r>
            <a:r>
              <a:rPr lang="en-US" altLang="zh-TW" sz="16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OUT</a:t>
            </a:r>
            <a:r>
              <a:rPr lang="zh-TW" altLang="zh-TW" sz="1600" b="1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！</a:t>
            </a:r>
            <a:r>
              <a:rPr lang="zh-TW" altLang="en-US" sz="1600" b="1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　</a:t>
            </a:r>
            <a:r>
              <a:rPr lang="zh-TW" altLang="en-US" sz="16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　</a:t>
            </a:r>
            <a:endParaRPr lang="en-US" altLang="zh-TW" sz="1600" b="1" dirty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3" name="文字方塊 22"/>
          <p:cNvSpPr txBox="1">
            <a:spLocks noChangeArrowheads="1"/>
          </p:cNvSpPr>
          <p:nvPr/>
        </p:nvSpPr>
        <p:spPr bwMode="auto">
          <a:xfrm>
            <a:off x="214688" y="6470881"/>
            <a:ext cx="5664507" cy="329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935" tIns="41468" rIns="82935" bIns="41468">
            <a:spAutoFit/>
          </a:bodyPr>
          <a:lstStyle/>
          <a:p>
            <a:r>
              <a:rPr lang="en-US" altLang="zh-TW" sz="1600" b="1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VO</a:t>
            </a:r>
            <a:r>
              <a:rPr lang="zh-TW" altLang="en-US" sz="1600" b="1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r>
              <a:rPr lang="zh-TW" altLang="zh-TW" sz="16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聲寶淨省王洗衣機  </a:t>
            </a:r>
            <a:r>
              <a:rPr lang="zh-TW" altLang="zh-TW" sz="1600" b="1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乾淨</a:t>
            </a:r>
            <a:r>
              <a:rPr lang="en-US" altLang="zh-TW" sz="1600" b="1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SAFE</a:t>
            </a:r>
            <a:r>
              <a:rPr lang="zh-TW" altLang="zh-TW" sz="1600" b="1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！</a:t>
            </a:r>
            <a:r>
              <a:rPr lang="en-US" altLang="zh-TW" sz="1600" b="1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1600" b="1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省水也</a:t>
            </a:r>
            <a:r>
              <a:rPr lang="en-US" altLang="zh-TW" sz="1600" b="1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SAFE</a:t>
            </a:r>
            <a:r>
              <a:rPr lang="zh-TW" altLang="en-US" sz="1600" b="1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！　聲寶　</a:t>
            </a:r>
            <a:endParaRPr lang="zh-TW" altLang="zh-TW" sz="1600" dirty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4" name="圖片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6322" y="5105226"/>
            <a:ext cx="2093417" cy="136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圖片 2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750" y="5105226"/>
            <a:ext cx="2021735" cy="1368000"/>
          </a:xfrm>
          <a:prstGeom prst="rect">
            <a:avLst/>
          </a:prstGeom>
        </p:spPr>
      </p:pic>
      <p:pic>
        <p:nvPicPr>
          <p:cNvPr id="29" name="圖片 2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825" y="11747"/>
            <a:ext cx="2021735" cy="1368000"/>
          </a:xfrm>
          <a:prstGeom prst="rect">
            <a:avLst/>
          </a:prstGeom>
        </p:spPr>
      </p:pic>
      <p:pic>
        <p:nvPicPr>
          <p:cNvPr id="31" name="圖片 30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801" y="3392971"/>
            <a:ext cx="2021735" cy="13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239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"/>
          <p:cNvSpPr>
            <a:spLocks noChangeArrowheads="1"/>
          </p:cNvSpPr>
          <p:nvPr/>
        </p:nvSpPr>
        <p:spPr bwMode="auto">
          <a:xfrm>
            <a:off x="4111582" y="878661"/>
            <a:ext cx="5710843" cy="5187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128" tIns="45064" rIns="90128" bIns="45064">
            <a:spAutoFit/>
          </a:bodyPr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lnSpc>
                <a:spcPct val="100000"/>
              </a:lnSpc>
              <a:buClrTx/>
              <a:buFontTx/>
              <a:buNone/>
            </a:pPr>
            <a:r>
              <a:rPr lang="en-US" altLang="zh-TW" sz="2358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IDEA</a:t>
            </a:r>
            <a:r>
              <a:rPr lang="zh-TW" altLang="en-US" sz="2358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endParaRPr lang="en-US" altLang="zh-TW" sz="2358" b="1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eaLnBrk="1" hangingPunct="1">
              <a:lnSpc>
                <a:spcPct val="100000"/>
              </a:lnSpc>
              <a:buClrTx/>
              <a:buFontTx/>
              <a:buNone/>
            </a:pPr>
            <a:endParaRPr lang="zh-TW" altLang="zh-TW" sz="2358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eaLnBrk="1"/>
            <a:r>
              <a:rPr lang="zh-TW" altLang="en-US" sz="24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從早到晚在外打滾的你</a:t>
            </a:r>
          </a:p>
          <a:p>
            <a:pPr algn="ctr" eaLnBrk="1"/>
            <a:endParaRPr lang="zh-TW" altLang="en-US" sz="24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eaLnBrk="1"/>
            <a:r>
              <a:rPr lang="zh-TW" altLang="en-US" sz="24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滾得一身灰頭土臉回家</a:t>
            </a:r>
          </a:p>
          <a:p>
            <a:pPr algn="ctr" eaLnBrk="1"/>
            <a:endParaRPr lang="zh-TW" altLang="en-US" sz="24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eaLnBrk="1"/>
            <a:r>
              <a:rPr lang="zh-TW" altLang="en-US" sz="24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累積整天下來的髒汙汗水</a:t>
            </a:r>
          </a:p>
          <a:p>
            <a:pPr algn="ctr" eaLnBrk="1"/>
            <a:endParaRPr lang="zh-TW" altLang="en-US" sz="24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eaLnBrk="1"/>
            <a:r>
              <a:rPr lang="zh-TW" altLang="en-US" sz="24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交給聲寶洗衣機防守吧</a:t>
            </a:r>
          </a:p>
          <a:p>
            <a:pPr algn="ctr" eaLnBrk="1"/>
            <a:endParaRPr lang="zh-TW" altLang="en-US" sz="24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eaLnBrk="1"/>
            <a:r>
              <a:rPr lang="zh-TW" altLang="en-US" sz="24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封殺霉菌臭 </a:t>
            </a:r>
          </a:p>
          <a:p>
            <a:pPr algn="ctr" eaLnBrk="1"/>
            <a:endParaRPr lang="zh-TW" altLang="en-US" sz="24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eaLnBrk="1"/>
            <a:r>
              <a:rPr lang="zh-TW" altLang="en-US" sz="24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讓你安全奔回乾淨堡壘</a:t>
            </a:r>
          </a:p>
          <a:p>
            <a:pPr algn="ctr" eaLnBrk="1" hangingPunct="1">
              <a:lnSpc>
                <a:spcPct val="100000"/>
              </a:lnSpc>
              <a:buClrTx/>
              <a:buFontTx/>
              <a:buNone/>
            </a:pPr>
            <a:r>
              <a:rPr lang="zh-TW" altLang="zh-TW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　　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85" b="28900"/>
          <a:stretch/>
        </p:blipFill>
        <p:spPr>
          <a:xfrm>
            <a:off x="0" y="0"/>
            <a:ext cx="49881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96215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214313" y="312032"/>
            <a:ext cx="182880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REFERENCE</a:t>
            </a:r>
            <a:r>
              <a:rPr lang="zh-TW" altLang="en-US" sz="1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 </a:t>
            </a:r>
            <a:endParaRPr lang="en-US" altLang="zh-TW" sz="1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" name="滑壘5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57209" y="619808"/>
            <a:ext cx="8029575" cy="6022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3770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214313" y="312032"/>
            <a:ext cx="182880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REFERENCE</a:t>
            </a:r>
            <a:r>
              <a:rPr lang="zh-TW" altLang="en-US" sz="1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 </a:t>
            </a:r>
            <a:endParaRPr lang="en-US" altLang="zh-TW" sz="1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" name="街上滑壘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0339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214313" y="312032"/>
            <a:ext cx="182880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REFERENCE</a:t>
            </a:r>
            <a:r>
              <a:rPr lang="zh-TW" altLang="en-US" sz="1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 </a:t>
            </a:r>
            <a:endParaRPr lang="en-US" altLang="zh-TW" sz="1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洗衣機3_滑壘3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8666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"/>
          <p:cNvSpPr>
            <a:spLocks noChangeArrowheads="1"/>
          </p:cNvSpPr>
          <p:nvPr/>
        </p:nvSpPr>
        <p:spPr bwMode="auto">
          <a:xfrm>
            <a:off x="1399602" y="2997001"/>
            <a:ext cx="1877425" cy="769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1434" tIns="45717" rIns="91434" bIns="45717">
            <a:spAutoFit/>
          </a:bodyPr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buClrTx/>
              <a:buFontTx/>
              <a:buNone/>
            </a:pPr>
            <a:r>
              <a:rPr lang="zh-TW" altLang="en-US" sz="44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滑壘篇</a:t>
            </a:r>
            <a:endParaRPr lang="zh-TW" altLang="zh-TW" sz="44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81934623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493" y="348341"/>
            <a:ext cx="7405933" cy="501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7439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5494" y="349738"/>
            <a:ext cx="7403869" cy="5009803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865494" y="5559778"/>
            <a:ext cx="403187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2000" b="1" dirty="0">
                <a:ea typeface="微軟正黑體"/>
              </a:rPr>
              <a:t>「鏗！」棒球場上，球被打擊</a:t>
            </a:r>
            <a:r>
              <a:rPr kumimoji="1" lang="zh-TW" altLang="en-US" sz="2000" b="1" dirty="0" smtClean="0">
                <a:ea typeface="微軟正黑體"/>
              </a:rPr>
              <a:t>出去</a:t>
            </a:r>
            <a:endParaRPr kumimoji="1" lang="en-US" altLang="zh-TW" sz="2000" b="1" dirty="0" smtClean="0">
              <a:ea typeface="微軟正黑體"/>
            </a:endParaRPr>
          </a:p>
          <a:p>
            <a:r>
              <a:rPr kumimoji="1" lang="en-US" altLang="zh-TW" sz="2400" b="1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VO</a:t>
            </a:r>
            <a:r>
              <a:rPr kumimoji="1" lang="zh-TW" altLang="en-US" sz="2400" b="1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：「</a:t>
            </a:r>
            <a:r>
              <a:rPr kumimoji="1" lang="zh-TW" altLang="en-US" sz="2400" b="1" dirty="0" smtClean="0">
                <a:solidFill>
                  <a:srgbClr val="FFFF00"/>
                </a:solidFill>
                <a:ea typeface="微軟正黑體"/>
              </a:rPr>
              <a:t>揮</a:t>
            </a:r>
            <a:r>
              <a:rPr kumimoji="1" lang="zh-TW" altLang="en-US" sz="2400" b="1" dirty="0">
                <a:solidFill>
                  <a:srgbClr val="FFFF00"/>
                </a:solidFill>
                <a:ea typeface="微軟正黑體"/>
              </a:rPr>
              <a:t>棒</a:t>
            </a:r>
            <a:r>
              <a:rPr kumimoji="1" lang="zh-TW" altLang="en-US" sz="2400" b="1" dirty="0" smtClean="0">
                <a:solidFill>
                  <a:srgbClr val="FFFF00"/>
                </a:solidFill>
                <a:ea typeface="微軟正黑體"/>
              </a:rPr>
              <a:t>出去」</a:t>
            </a:r>
            <a:endParaRPr kumimoji="1" lang="zh-TW" altLang="en-US" sz="2400" b="1" dirty="0">
              <a:solidFill>
                <a:srgbClr val="FFFF00"/>
              </a:solidFill>
              <a:ea typeface="微軟正黑體"/>
            </a:endParaRPr>
          </a:p>
        </p:txBody>
      </p:sp>
    </p:spTree>
    <p:extLst>
      <p:ext uri="{BB962C8B-B14F-4D97-AF65-F5344CB8AC3E}">
        <p14:creationId xmlns:p14="http://schemas.microsoft.com/office/powerpoint/2010/main" val="35549622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5494" y="349738"/>
            <a:ext cx="7403868" cy="5009803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865494" y="5559778"/>
            <a:ext cx="318677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2000" b="1" dirty="0" smtClean="0">
                <a:ea typeface="微軟正黑體"/>
              </a:rPr>
              <a:t>打</a:t>
            </a:r>
            <a:r>
              <a:rPr kumimoji="1" lang="zh-TW" altLang="en-US" sz="2000" b="1" dirty="0">
                <a:ea typeface="微軟正黑體"/>
              </a:rPr>
              <a:t>者快速滑向一壘</a:t>
            </a:r>
          </a:p>
          <a:p>
            <a:r>
              <a:rPr kumimoji="1" lang="en-US" altLang="zh-TW" sz="2400" b="1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VO</a:t>
            </a:r>
            <a:r>
              <a:rPr kumimoji="1" lang="zh-TW" altLang="en-US" sz="2400" b="1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：「</a:t>
            </a:r>
            <a:r>
              <a:rPr kumimoji="1" lang="zh-TW" altLang="en-US" sz="2400" b="1" dirty="0" smtClean="0">
                <a:solidFill>
                  <a:srgbClr val="FFFF00"/>
                </a:solidFill>
                <a:ea typeface="微軟正黑體"/>
              </a:rPr>
              <a:t>打者滑壘啦</a:t>
            </a:r>
            <a:r>
              <a:rPr kumimoji="1" lang="en-US" altLang="zh-TW" sz="2400" b="1" dirty="0" smtClean="0">
                <a:solidFill>
                  <a:srgbClr val="FFFF00"/>
                </a:solidFill>
                <a:ea typeface="微軟正黑體"/>
              </a:rPr>
              <a:t>!</a:t>
            </a:r>
            <a:r>
              <a:rPr kumimoji="1" lang="zh-TW" altLang="en-US" sz="2400" b="1" dirty="0" smtClean="0">
                <a:solidFill>
                  <a:srgbClr val="FFFF00"/>
                </a:solidFill>
                <a:ea typeface="微軟正黑體"/>
              </a:rPr>
              <a:t>」</a:t>
            </a:r>
            <a:endParaRPr kumimoji="1" lang="en-US" altLang="zh-TW" sz="2400" b="1" dirty="0">
              <a:solidFill>
                <a:srgbClr val="FFFF00"/>
              </a:solidFill>
              <a:ea typeface="微軟正黑體"/>
            </a:endParaRPr>
          </a:p>
        </p:txBody>
      </p:sp>
    </p:spTree>
    <p:extLst>
      <p:ext uri="{BB962C8B-B14F-4D97-AF65-F5344CB8AC3E}">
        <p14:creationId xmlns:p14="http://schemas.microsoft.com/office/powerpoint/2010/main" val="11825377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5494" y="349738"/>
            <a:ext cx="7403868" cy="5009802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865494" y="5559778"/>
            <a:ext cx="42883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2000" b="1" dirty="0" smtClean="0">
                <a:ea typeface="微軟正黑體"/>
              </a:rPr>
              <a:t>打者</a:t>
            </a:r>
            <a:r>
              <a:rPr kumimoji="1" lang="zh-TW" altLang="en-US" sz="2000" b="1" dirty="0">
                <a:ea typeface="微軟正黑體"/>
              </a:rPr>
              <a:t>滑過一壘沒停</a:t>
            </a:r>
            <a:r>
              <a:rPr kumimoji="1" lang="zh-TW" altLang="en-US" sz="2000" b="1" dirty="0" smtClean="0">
                <a:ea typeface="微軟正黑體"/>
              </a:rPr>
              <a:t>，一路滑出球場</a:t>
            </a:r>
            <a:r>
              <a:rPr kumimoji="1" lang="en-US" altLang="zh-TW" sz="2000" b="1" dirty="0" smtClean="0">
                <a:ea typeface="微軟正黑體"/>
              </a:rPr>
              <a:t>…</a:t>
            </a:r>
            <a:endParaRPr kumimoji="1" lang="en-US" altLang="zh-TW" sz="2000" b="1" dirty="0">
              <a:ea typeface="微軟正黑體"/>
            </a:endParaRPr>
          </a:p>
        </p:txBody>
      </p:sp>
    </p:spTree>
    <p:extLst>
      <p:ext uri="{BB962C8B-B14F-4D97-AF65-F5344CB8AC3E}">
        <p14:creationId xmlns:p14="http://schemas.microsoft.com/office/powerpoint/2010/main" val="32186775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5495" y="349738"/>
            <a:ext cx="7403866" cy="5009802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865494" y="5559778"/>
            <a:ext cx="35189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2000" b="1" dirty="0">
                <a:ea typeface="微軟正黑體"/>
              </a:rPr>
              <a:t>一直滑，</a:t>
            </a:r>
            <a:r>
              <a:rPr kumimoji="1" lang="zh-TW" altLang="en-US" sz="2000" b="1" dirty="0" smtClean="0">
                <a:ea typeface="微軟正黑體"/>
              </a:rPr>
              <a:t>滑過粉塵飛天的工地</a:t>
            </a:r>
            <a:endParaRPr kumimoji="1" lang="en-US" altLang="zh-TW" sz="2000" b="1" dirty="0">
              <a:ea typeface="微軟正黑體"/>
            </a:endParaRPr>
          </a:p>
        </p:txBody>
      </p:sp>
    </p:spTree>
    <p:extLst>
      <p:ext uri="{BB962C8B-B14F-4D97-AF65-F5344CB8AC3E}">
        <p14:creationId xmlns:p14="http://schemas.microsoft.com/office/powerpoint/2010/main" val="14987469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5495" y="349738"/>
            <a:ext cx="7403866" cy="5009801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865494" y="5559778"/>
            <a:ext cx="37753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2000" b="1" dirty="0">
                <a:ea typeface="微軟正黑體"/>
              </a:rPr>
              <a:t>繼續滑，滑過味道混雜的菜市場</a:t>
            </a:r>
            <a:endParaRPr kumimoji="1" lang="en-US" altLang="zh-TW" sz="2000" b="1" dirty="0">
              <a:ea typeface="微軟正黑體"/>
            </a:endParaRPr>
          </a:p>
        </p:txBody>
      </p:sp>
    </p:spTree>
    <p:extLst>
      <p:ext uri="{BB962C8B-B14F-4D97-AF65-F5344CB8AC3E}">
        <p14:creationId xmlns:p14="http://schemas.microsoft.com/office/powerpoint/2010/main" val="31821294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故事">
  <a:themeElements>
    <a:clrScheme name="故事">
      <a:dk1>
        <a:sysClr val="windowText" lastClr="000000"/>
      </a:dk1>
      <a:lt1>
        <a:sysClr val="window" lastClr="FFFFFF"/>
      </a:lt1>
      <a:dk2>
        <a:srgbClr val="212121"/>
      </a:dk2>
      <a:lt2>
        <a:srgbClr val="CDD4D7"/>
      </a:lt2>
      <a:accent1>
        <a:srgbClr val="1D86CD"/>
      </a:accent1>
      <a:accent2>
        <a:srgbClr val="732E9A"/>
      </a:accent2>
      <a:accent3>
        <a:srgbClr val="B50B1B"/>
      </a:accent3>
      <a:accent4>
        <a:srgbClr val="E8950E"/>
      </a:accent4>
      <a:accent5>
        <a:srgbClr val="55992B"/>
      </a:accent5>
      <a:accent6>
        <a:srgbClr val="2C9C89"/>
      </a:accent6>
      <a:hlink>
        <a:srgbClr val="EC4D4D"/>
      </a:hlink>
      <a:folHlink>
        <a:srgbClr val="F8CE8A"/>
      </a:folHlink>
    </a:clrScheme>
    <a:fontScheme name="故事">
      <a:majorFont>
        <a:latin typeface="Calisto MT"/>
        <a:ea typeface=""/>
        <a:cs typeface=""/>
        <a:font script="Jpan" typeface="ＭＳ Ｐ明朝"/>
        <a:font script="Hans" typeface="宋体"/>
        <a:font script="Hant" typeface="新細明體"/>
      </a:majorFont>
      <a:minorFont>
        <a:latin typeface="Calisto MT"/>
        <a:ea typeface=""/>
        <a:cs typeface=""/>
        <a:font script="Jpan" typeface="ＭＳ Ｐ明朝"/>
        <a:font script="Hans" typeface="宋体"/>
        <a:font script="Hant" typeface="新細明體"/>
      </a:minorFont>
    </a:fontScheme>
    <a:fmtScheme name="故事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10000"/>
                <a:satMod val="150000"/>
                <a:lumMod val="120000"/>
              </a:schemeClr>
              <a:schemeClr val="phClr">
                <a:satMod val="350000"/>
                <a:lumMod val="150000"/>
              </a:schemeClr>
            </a:duotone>
          </a:blip>
          <a:tile tx="0" ty="0" sx="20000" sy="20000" flip="none" algn="ctr"/>
        </a:blipFill>
        <a:gradFill rotWithShape="1">
          <a:gsLst>
            <a:gs pos="0">
              <a:schemeClr val="phClr">
                <a:shade val="20000"/>
                <a:satMod val="130000"/>
              </a:schemeClr>
            </a:gs>
            <a:gs pos="50000">
              <a:schemeClr val="phClr">
                <a:shade val="90000"/>
                <a:satMod val="130000"/>
              </a:schemeClr>
            </a:gs>
            <a:gs pos="100000">
              <a:schemeClr val="phClr">
                <a:shade val="100000"/>
                <a:satMod val="200000"/>
                <a:lumMod val="120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88900" dist="50800" dir="2100000" sx="104000" sy="104000" algn="br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127000" dist="63500" dir="5400000" sx="103000" sy="103000" rotWithShape="0">
              <a:srgbClr val="000000">
                <a:alpha val="75000"/>
              </a:srgbClr>
            </a:outerShdw>
          </a:effectLst>
          <a:scene3d>
            <a:camera prst="perspectiveFront" fov="3000000"/>
            <a:lightRig rig="balanced" dir="t">
              <a:rot lat="0" lon="0" rev="18000000"/>
            </a:lightRig>
          </a:scene3d>
          <a:sp3d prstMaterial="plastic">
            <a:bevelT w="25400" h="50800" prst="angl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2">
            <a:duotone>
              <a:schemeClr val="phClr">
                <a:shade val="10000"/>
                <a:satMod val="150000"/>
              </a:schemeClr>
              <a:schemeClr val="phClr">
                <a:tint val="60000"/>
                <a:satMod val="400000"/>
                <a:lumMod val="11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故事.thmx</Template>
  <TotalTime>1127</TotalTime>
  <Words>242</Words>
  <Application>Microsoft Macintosh PowerPoint</Application>
  <PresentationFormat>如螢幕大小 (4:3)</PresentationFormat>
  <Paragraphs>60</Paragraphs>
  <Slides>22</Slides>
  <Notes>3</Notes>
  <HiddenSlides>0</HiddenSlides>
  <MMClips>3</MMClips>
  <ScaleCrop>false</ScaleCrop>
  <HeadingPairs>
    <vt:vector size="6" baseType="variant">
      <vt:variant>
        <vt:lpstr>使用字型</vt:lpstr>
      </vt:variant>
      <vt:variant>
        <vt:i4>5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22</vt:i4>
      </vt:variant>
    </vt:vector>
  </HeadingPairs>
  <TitlesOfParts>
    <vt:vector size="28" baseType="lpstr">
      <vt:lpstr>微軟正黑體</vt:lpstr>
      <vt:lpstr>Microsoft YaHei</vt:lpstr>
      <vt:lpstr>標楷體</vt:lpstr>
      <vt:lpstr>Calisto MT</vt:lpstr>
      <vt:lpstr>Calibri</vt:lpstr>
      <vt:lpstr>故事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mac mac</dc:creator>
  <cp:lastModifiedBy>charlene</cp:lastModifiedBy>
  <cp:revision>163</cp:revision>
  <cp:lastPrinted>2017-09-07T07:31:42Z</cp:lastPrinted>
  <dcterms:created xsi:type="dcterms:W3CDTF">2017-08-28T02:42:22Z</dcterms:created>
  <dcterms:modified xsi:type="dcterms:W3CDTF">2018-01-01T15:02:03Z</dcterms:modified>
</cp:coreProperties>
</file>